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theme/theme2.xml" ContentType="application/vnd.openxmlformats-officedocument.theme+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733" r:id="rId2"/>
    <p:sldMasterId id="2147483807" r:id="rId3"/>
  </p:sldMasterIdLst>
  <p:notesMasterIdLst>
    <p:notesMasterId r:id="rId44"/>
  </p:notesMasterIdLst>
  <p:sldIdLst>
    <p:sldId id="2147477863" r:id="rId4"/>
    <p:sldId id="2147477864" r:id="rId5"/>
    <p:sldId id="2147477865" r:id="rId6"/>
    <p:sldId id="2147477754" r:id="rId7"/>
    <p:sldId id="2147469724" r:id="rId8"/>
    <p:sldId id="2147469716" r:id="rId9"/>
    <p:sldId id="259" r:id="rId10"/>
    <p:sldId id="2147477874" r:id="rId11"/>
    <p:sldId id="2147469720" r:id="rId12"/>
    <p:sldId id="2147477896" r:id="rId13"/>
    <p:sldId id="2147477866" r:id="rId14"/>
    <p:sldId id="2147477879" r:id="rId15"/>
    <p:sldId id="2147477878" r:id="rId16"/>
    <p:sldId id="2147477867" r:id="rId17"/>
    <p:sldId id="2147477880" r:id="rId18"/>
    <p:sldId id="2147477881" r:id="rId19"/>
    <p:sldId id="2147477882" r:id="rId20"/>
    <p:sldId id="2147477898" r:id="rId21"/>
    <p:sldId id="2147477891" r:id="rId22"/>
    <p:sldId id="2147477892" r:id="rId23"/>
    <p:sldId id="2147477893" r:id="rId24"/>
    <p:sldId id="2147477894" r:id="rId25"/>
    <p:sldId id="2147477895" r:id="rId26"/>
    <p:sldId id="2147477888" r:id="rId27"/>
    <p:sldId id="2147477886" r:id="rId28"/>
    <p:sldId id="2147477885" r:id="rId29"/>
    <p:sldId id="2147477887" r:id="rId30"/>
    <p:sldId id="2147477889" r:id="rId31"/>
    <p:sldId id="2147477873" r:id="rId32"/>
    <p:sldId id="2147477870" r:id="rId33"/>
    <p:sldId id="2147477871" r:id="rId34"/>
    <p:sldId id="2147477872" r:id="rId35"/>
    <p:sldId id="2147477883" r:id="rId36"/>
    <p:sldId id="2147477884" r:id="rId37"/>
    <p:sldId id="2147477868" r:id="rId38"/>
    <p:sldId id="2147477877" r:id="rId39"/>
    <p:sldId id="2147477897" r:id="rId40"/>
    <p:sldId id="2147477890" r:id="rId41"/>
    <p:sldId id="2147477875" r:id="rId42"/>
    <p:sldId id="2147477876" r:id="rId43"/>
  </p:sldIdLst>
  <p:sldSz cx="12192000" cy="6858000"/>
  <p:notesSz cx="6858000" cy="9144000"/>
  <p:defaultTextStyle>
    <a:defPPr>
      <a:defRPr lang="en-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744" autoAdjust="0"/>
    <p:restoredTop sz="94660"/>
  </p:normalViewPr>
  <p:slideViewPr>
    <p:cSldViewPr snapToGrid="0">
      <p:cViewPr varScale="1">
        <p:scale>
          <a:sx n="104" d="100"/>
          <a:sy n="104" d="100"/>
        </p:scale>
        <p:origin x="32" y="195"/>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theme" Target="theme/theme1.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presProps" Target="pres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notesMaster" Target="notesMasters/notesMaster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tableStyles" Target="tableStyles.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viewProps" Target="viewProps.xml"/><Relationship Id="rId20" Type="http://schemas.openxmlformats.org/officeDocument/2006/relationships/slide" Target="slides/slide17.xml"/><Relationship Id="rId41"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DK"/>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7CD238-A575-4D11-8D26-071C4EE4067C}" type="datetimeFigureOut">
              <a:rPr lang="en-DK" smtClean="0"/>
              <a:t>05/07/2023</a:t>
            </a:fld>
            <a:endParaRPr lang="en-DK"/>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DK"/>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K"/>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DK"/>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BE387F7-C641-432D-B92F-5844FE756EDC}" type="slidenum">
              <a:rPr lang="en-DK" smtClean="0"/>
              <a:t>‹#›</a:t>
            </a:fld>
            <a:endParaRPr lang="en-DK"/>
          </a:p>
        </p:txBody>
      </p:sp>
    </p:spTree>
    <p:extLst>
      <p:ext uri="{BB962C8B-B14F-4D97-AF65-F5344CB8AC3E}">
        <p14:creationId xmlns:p14="http://schemas.microsoft.com/office/powerpoint/2010/main" val="31298316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Filter away Areas with Empty, Bland, Administration, or Other</a:t>
            </a:r>
            <a:endParaRPr lang="en-DK"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7/5/2023 1:12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9784190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2.xml"/><Relationship Id="rId4" Type="http://schemas.openxmlformats.org/officeDocument/2006/relationships/image" Target="../media/image18.jpeg"/></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2.xml"/><Relationship Id="rId5" Type="http://schemas.openxmlformats.org/officeDocument/2006/relationships/image" Target="../media/image19.jpeg"/><Relationship Id="rId4" Type="http://schemas.openxmlformats.org/officeDocument/2006/relationships/image" Target="../media/image18.jpeg"/></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Master" Target="../slideMasters/slideMaster2.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Master" Target="../slideMasters/slideMaster2.xml"/><Relationship Id="rId4" Type="http://schemas.openxmlformats.org/officeDocument/2006/relationships/image" Target="../media/image24.jpe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Master" Target="../slideMasters/slideMaster2.xml"/><Relationship Id="rId5" Type="http://schemas.openxmlformats.org/officeDocument/2006/relationships/image" Target="../media/image28.jpeg"/><Relationship Id="rId4" Type="http://schemas.openxmlformats.org/officeDocument/2006/relationships/image" Target="../media/image27.jpeg"/></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2.xml"/><Relationship Id="rId6" Type="http://schemas.openxmlformats.org/officeDocument/2006/relationships/image" Target="../media/image29.jpeg"/><Relationship Id="rId5" Type="http://schemas.openxmlformats.org/officeDocument/2006/relationships/image" Target="../media/image19.jpeg"/><Relationship Id="rId4" Type="http://schemas.openxmlformats.org/officeDocument/2006/relationships/image" Target="../media/image18.jpeg"/></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2.xml"/><Relationship Id="rId4" Type="http://schemas.openxmlformats.org/officeDocument/2006/relationships/image" Target="../media/image18.jpeg"/></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2.xml"/><Relationship Id="rId5" Type="http://schemas.openxmlformats.org/officeDocument/2006/relationships/image" Target="../media/image19.jpeg"/><Relationship Id="rId4" Type="http://schemas.openxmlformats.org/officeDocument/2006/relationships/image" Target="../media/image18.jpeg"/></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2.xml"/><Relationship Id="rId6" Type="http://schemas.openxmlformats.org/officeDocument/2006/relationships/image" Target="../media/image29.jpeg"/><Relationship Id="rId5" Type="http://schemas.openxmlformats.org/officeDocument/2006/relationships/image" Target="../media/image19.jpeg"/><Relationship Id="rId4" Type="http://schemas.openxmlformats.org/officeDocument/2006/relationships/image" Target="../media/image18.jpeg"/></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2.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2.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2.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2.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2.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2.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2.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18.jpe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1.xml"/><Relationship Id="rId5" Type="http://schemas.openxmlformats.org/officeDocument/2006/relationships/image" Target="../media/image19.jpeg"/><Relationship Id="rId4" Type="http://schemas.openxmlformats.org/officeDocument/2006/relationships/image" Target="../media/image18.jpe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Master" Target="../slideMasters/slideMaster1.xml"/><Relationship Id="rId4" Type="http://schemas.openxmlformats.org/officeDocument/2006/relationships/image" Target="../media/image24.jpe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Master" Target="../slideMasters/slideMaster1.xml"/><Relationship Id="rId5" Type="http://schemas.openxmlformats.org/officeDocument/2006/relationships/image" Target="../media/image28.jpeg"/><Relationship Id="rId4" Type="http://schemas.openxmlformats.org/officeDocument/2006/relationships/image" Target="../media/image27.jpe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1.xml"/><Relationship Id="rId6" Type="http://schemas.openxmlformats.org/officeDocument/2006/relationships/image" Target="../media/image29.jpeg"/><Relationship Id="rId5" Type="http://schemas.openxmlformats.org/officeDocument/2006/relationships/image" Target="../media/image19.jpeg"/><Relationship Id="rId4" Type="http://schemas.openxmlformats.org/officeDocument/2006/relationships/image" Target="../media/image18.jpe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18.jpe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1.xml"/><Relationship Id="rId5" Type="http://schemas.openxmlformats.org/officeDocument/2006/relationships/image" Target="../media/image19.jpeg"/><Relationship Id="rId4" Type="http://schemas.openxmlformats.org/officeDocument/2006/relationships/image" Target="../media/image18.jpe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1.xml"/><Relationship Id="rId6" Type="http://schemas.openxmlformats.org/officeDocument/2006/relationships/image" Target="../media/image29.jpeg"/><Relationship Id="rId5" Type="http://schemas.openxmlformats.org/officeDocument/2006/relationships/image" Target="../media/image19.jpeg"/><Relationship Id="rId4" Type="http://schemas.openxmlformats.org/officeDocument/2006/relationships/image" Target="../media/image18.jpe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 Title">
    <p:bg>
      <p:bgPr>
        <a:solidFill>
          <a:srgbClr val="EAE4D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Graphic: Create impact faster metaphor" descr="Image of create impact faster metaphor">
            <a:extLst>
              <a:ext uri="{FF2B5EF4-FFF2-40B4-BE49-F238E27FC236}">
                <a16:creationId xmlns:a16="http://schemas.microsoft.com/office/drawing/2014/main" id="{71E6F1EB-96BE-40C0-8FF7-9CA9D6B5675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570" t="3570" r="3570" b="828"/>
          <a:stretch/>
        </p:blipFill>
        <p:spPr>
          <a:xfrm>
            <a:off x="6065081" y="478972"/>
            <a:ext cx="5900060" cy="6074228"/>
          </a:xfrm>
          <a:prstGeom prst="rect">
            <a:avLst/>
          </a:prstGeom>
        </p:spPr>
      </p:pic>
      <p:pic>
        <p:nvPicPr>
          <p:cNvPr id="4" name="Picture 3" descr="Logo&#10;&#10;Description automatically generated with medium confidence">
            <a:extLst>
              <a:ext uri="{FF2B5EF4-FFF2-40B4-BE49-F238E27FC236}">
                <a16:creationId xmlns:a16="http://schemas.microsoft.com/office/drawing/2014/main" id="{C7D24C81-C6B4-4566-BEC3-F1E03E491846}"/>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39864667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tan">
    <p:bg>
      <p:bgPr>
        <a:solidFill>
          <a:srgbClr val="EAE4DC"/>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descr="Logo&#10;&#10;Description automatically generated with medium confidence">
            <a:extLst>
              <a:ext uri="{FF2B5EF4-FFF2-40B4-BE49-F238E27FC236}">
                <a16:creationId xmlns:a16="http://schemas.microsoft.com/office/drawing/2014/main" id="{F4838EB7-9B13-4ACB-97C0-51BAB78757B4}"/>
              </a:ext>
            </a:extLst>
          </p:cNvPr>
          <p:cNvPicPr>
            <a:picLocks noChangeAspect="1"/>
          </p:cNvPicPr>
          <p:nvPr userDrawn="1"/>
        </p:nvPicPr>
        <p:blipFill rotWithShape="1">
          <a:blip r:embed="rId2"/>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40280802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77793473"/>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27750195"/>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922562"/>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5000126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33011840"/>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3844669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111811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47787193"/>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9996638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6071455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Agenda 1">
    <p:bg>
      <p:bgPr>
        <a:solidFill>
          <a:srgbClr val="EAE4DC"/>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614E108-2258-4959-A182-798030A0C286}"/>
              </a:ext>
            </a:extLst>
          </p:cNvPr>
          <p:cNvSpPr/>
          <p:nvPr userDrawn="1"/>
        </p:nvSpPr>
        <p:spPr bwMode="auto">
          <a:xfrm>
            <a:off x="0" y="0"/>
            <a:ext cx="3556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3152001"/>
            <a:ext cx="2053337" cy="553998"/>
          </a:xfrm>
        </p:spPr>
        <p:txBody>
          <a:bodyPr/>
          <a:lstStyle>
            <a:lvl1pPr>
              <a:defRPr>
                <a:solidFill>
                  <a:schemeClr val="bg1"/>
                </a:solidFill>
              </a:defRPr>
            </a:lvl1pPr>
          </a:lstStyle>
          <a:p>
            <a:r>
              <a:rPr lang="en-US"/>
              <a:t>Agenda</a:t>
            </a:r>
          </a:p>
        </p:txBody>
      </p:sp>
      <p:sp>
        <p:nvSpPr>
          <p:cNvPr id="4" name="Text Placeholder 3"/>
          <p:cNvSpPr>
            <a:spLocks noGrp="1"/>
          </p:cNvSpPr>
          <p:nvPr>
            <p:ph type="body" sz="quarter" idx="10"/>
          </p:nvPr>
        </p:nvSpPr>
        <p:spPr>
          <a:xfrm>
            <a:off x="4165600" y="2604159"/>
            <a:ext cx="5212080" cy="1649682"/>
          </a:xfrm>
        </p:spPr>
        <p:txBody>
          <a:bodyPr wrap="square" anchor="ctr" anchorCtr="0">
            <a:spAutoFit/>
          </a:bodyPr>
          <a:lstStyle>
            <a:lvl1pPr marL="457200" indent="-457200">
              <a:spcBef>
                <a:spcPts val="1224"/>
              </a:spcBef>
              <a:buClr>
                <a:schemeClr val="tx1"/>
              </a:buClr>
              <a:buFont typeface="Arial" panose="020B0604020202020204" pitchFamily="34" charset="0"/>
              <a:buChar char="•"/>
              <a:defRPr sz="2800" b="0">
                <a:latin typeface="Segoe UI" panose="020B0502040204020203" pitchFamily="34" charset="0"/>
                <a:cs typeface="Segoe UI" panose="020B0502040204020203" pitchFamily="34" charset="0"/>
              </a:defRPr>
            </a:lvl1pPr>
            <a:lvl2pPr marL="598488" indent="-342900">
              <a:buFont typeface="Arial" panose="020B0604020202020204" pitchFamily="34" charset="0"/>
              <a:buChar char="•"/>
              <a:defRPr sz="2000" b="0"/>
            </a:lvl2pPr>
            <a:lvl3pPr marL="736600" indent="-285750">
              <a:buFont typeface="Arial" panose="020B0604020202020204" pitchFamily="34" charset="0"/>
              <a:buChar char="•"/>
              <a:tabLst/>
              <a:defRPr sz="1600" b="0"/>
            </a:lvl3pPr>
            <a:lvl4pPr marL="938212" indent="-285750">
              <a:buFont typeface="Arial" panose="020B0604020202020204" pitchFamily="34" charset="0"/>
              <a:buChar char="•"/>
              <a:defRPr sz="1400" b="0"/>
            </a:lvl4pPr>
            <a:lvl5pPr marL="1139825" indent="-285750">
              <a:buFont typeface="Arial" panose="020B0604020202020204" pitchFamily="34" charset="0"/>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9244454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8370037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3347784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9441404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9245285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5756303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6327950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9276963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88473876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74092909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64782759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B3FA96-19FC-48A6-A985-267EB2138E23}"/>
              </a:ext>
            </a:extLst>
          </p:cNvPr>
          <p:cNvSpPr/>
          <p:nvPr userDrawn="1"/>
        </p:nvSpPr>
        <p:spPr bwMode="auto">
          <a:xfrm>
            <a:off x="0" y="0"/>
            <a:ext cx="12192000" cy="1208988"/>
          </a:xfrm>
          <a:prstGeom prst="rect">
            <a:avLst/>
          </a:prstGeom>
          <a:solidFill>
            <a:srgbClr val="EAE4D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accent2"/>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66618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66618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66618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66618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6257682"/>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9264956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416400215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61256583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Quote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38375" y="1033463"/>
            <a:ext cx="9371013"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2238375" y="4424994"/>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2238375" y="4831394"/>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sp>
        <p:nvSpPr>
          <p:cNvPr id="12" name="Freeform: Shape 11">
            <a:extLst>
              <a:ext uri="{FF2B5EF4-FFF2-40B4-BE49-F238E27FC236}">
                <a16:creationId xmlns:a16="http://schemas.microsoft.com/office/drawing/2014/main" id="{B7906C05-2D3A-4EE1-8C05-624CD0DA8D38}"/>
              </a:ext>
            </a:extLst>
          </p:cNvPr>
          <p:cNvSpPr>
            <a:spLocks/>
          </p:cNvSpPr>
          <p:nvPr userDrawn="1"/>
        </p:nvSpPr>
        <p:spPr bwMode="auto">
          <a:xfrm>
            <a:off x="569912" y="1047750"/>
            <a:ext cx="1270000" cy="1133475"/>
          </a:xfrm>
          <a:custGeom>
            <a:avLst/>
            <a:gdLst>
              <a:gd name="connsiteX0" fmla="*/ 730250 w 1270000"/>
              <a:gd name="connsiteY0" fmla="*/ 0 h 1133475"/>
              <a:gd name="connsiteX1" fmla="*/ 1270000 w 1270000"/>
              <a:gd name="connsiteY1" fmla="*/ 0 h 1133475"/>
              <a:gd name="connsiteX2" fmla="*/ 1270000 w 1270000"/>
              <a:gd name="connsiteY2" fmla="*/ 566949 h 1133475"/>
              <a:gd name="connsiteX3" fmla="*/ 1029312 w 1270000"/>
              <a:gd name="connsiteY3" fmla="*/ 566949 h 1133475"/>
              <a:gd name="connsiteX4" fmla="*/ 1085148 w 1270000"/>
              <a:gd name="connsiteY4" fmla="*/ 773266 h 1133475"/>
              <a:gd name="connsiteX5" fmla="*/ 1270000 w 1270000"/>
              <a:gd name="connsiteY5" fmla="*/ 865432 h 1133475"/>
              <a:gd name="connsiteX6" fmla="*/ 1270000 w 1270000"/>
              <a:gd name="connsiteY6" fmla="*/ 1133475 h 1133475"/>
              <a:gd name="connsiteX7" fmla="*/ 988281 w 1270000"/>
              <a:gd name="connsiteY7" fmla="*/ 1045537 h 1133475"/>
              <a:gd name="connsiteX8" fmla="*/ 825425 w 1270000"/>
              <a:gd name="connsiteY8" fmla="*/ 897986 h 1133475"/>
              <a:gd name="connsiteX9" fmla="*/ 749285 w 1270000"/>
              <a:gd name="connsiteY9" fmla="*/ 702239 h 1133475"/>
              <a:gd name="connsiteX10" fmla="*/ 730250 w 1270000"/>
              <a:gd name="connsiteY10" fmla="*/ 471401 h 1133475"/>
              <a:gd name="connsiteX11" fmla="*/ 0 w 1270000"/>
              <a:gd name="connsiteY11" fmla="*/ 0 h 1133475"/>
              <a:gd name="connsiteX12" fmla="*/ 538163 w 1270000"/>
              <a:gd name="connsiteY12" fmla="*/ 0 h 1133475"/>
              <a:gd name="connsiteX13" fmla="*/ 538163 w 1270000"/>
              <a:gd name="connsiteY13" fmla="*/ 566949 h 1133475"/>
              <a:gd name="connsiteX14" fmla="*/ 297283 w 1270000"/>
              <a:gd name="connsiteY14" fmla="*/ 566949 h 1133475"/>
              <a:gd name="connsiteX15" fmla="*/ 353262 w 1270000"/>
              <a:gd name="connsiteY15" fmla="*/ 773266 h 1133475"/>
              <a:gd name="connsiteX16" fmla="*/ 538163 w 1270000"/>
              <a:gd name="connsiteY16" fmla="*/ 865432 h 1133475"/>
              <a:gd name="connsiteX17" fmla="*/ 538163 w 1270000"/>
              <a:gd name="connsiteY17" fmla="*/ 1133475 h 1133475"/>
              <a:gd name="connsiteX18" fmla="*/ 256147 w 1270000"/>
              <a:gd name="connsiteY18" fmla="*/ 1045537 h 1133475"/>
              <a:gd name="connsiteX19" fmla="*/ 92875 w 1270000"/>
              <a:gd name="connsiteY19" fmla="*/ 897986 h 1133475"/>
              <a:gd name="connsiteX20" fmla="*/ 16539 w 1270000"/>
              <a:gd name="connsiteY20" fmla="*/ 702239 h 1133475"/>
              <a:gd name="connsiteX21" fmla="*/ 0 w 1270000"/>
              <a:gd name="connsiteY21" fmla="*/ 563144 h 113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70000" h="1133475">
                <a:moveTo>
                  <a:pt x="730250" y="0"/>
                </a:moveTo>
                <a:lnTo>
                  <a:pt x="1270000" y="0"/>
                </a:lnTo>
                <a:lnTo>
                  <a:pt x="1270000" y="566949"/>
                </a:lnTo>
                <a:lnTo>
                  <a:pt x="1029312" y="566949"/>
                </a:lnTo>
                <a:cubicBezTo>
                  <a:pt x="1029312" y="656156"/>
                  <a:pt x="1050039" y="721687"/>
                  <a:pt x="1085148" y="773266"/>
                </a:cubicBezTo>
                <a:cubicBezTo>
                  <a:pt x="1120258" y="824422"/>
                  <a:pt x="1182016" y="855285"/>
                  <a:pt x="1270000" y="865432"/>
                </a:cubicBezTo>
                <a:lnTo>
                  <a:pt x="1270000" y="1133475"/>
                </a:lnTo>
                <a:cubicBezTo>
                  <a:pt x="1152406" y="1114873"/>
                  <a:pt x="1058499" y="1085701"/>
                  <a:pt x="988281" y="1045537"/>
                </a:cubicBezTo>
                <a:cubicBezTo>
                  <a:pt x="918063" y="1005795"/>
                  <a:pt x="863496" y="956330"/>
                  <a:pt x="825425" y="897986"/>
                </a:cubicBezTo>
                <a:cubicBezTo>
                  <a:pt x="787355" y="839220"/>
                  <a:pt x="761975" y="774112"/>
                  <a:pt x="749285" y="702239"/>
                </a:cubicBezTo>
                <a:cubicBezTo>
                  <a:pt x="736595" y="630366"/>
                  <a:pt x="730250" y="553420"/>
                  <a:pt x="730250" y="471401"/>
                </a:cubicBezTo>
                <a:close/>
                <a:moveTo>
                  <a:pt x="0" y="0"/>
                </a:moveTo>
                <a:lnTo>
                  <a:pt x="538163" y="0"/>
                </a:lnTo>
                <a:lnTo>
                  <a:pt x="538163" y="566949"/>
                </a:lnTo>
                <a:lnTo>
                  <a:pt x="297283" y="566949"/>
                </a:lnTo>
                <a:cubicBezTo>
                  <a:pt x="297283" y="655310"/>
                  <a:pt x="317639" y="721687"/>
                  <a:pt x="353262" y="773266"/>
                </a:cubicBezTo>
                <a:cubicBezTo>
                  <a:pt x="388461" y="824422"/>
                  <a:pt x="449954" y="855285"/>
                  <a:pt x="538163" y="865432"/>
                </a:cubicBezTo>
                <a:lnTo>
                  <a:pt x="538163" y="1133475"/>
                </a:lnTo>
                <a:cubicBezTo>
                  <a:pt x="420692" y="1114873"/>
                  <a:pt x="326545" y="1085701"/>
                  <a:pt x="256147" y="1045537"/>
                </a:cubicBezTo>
                <a:cubicBezTo>
                  <a:pt x="185325" y="1005795"/>
                  <a:pt x="131042" y="956330"/>
                  <a:pt x="92875" y="897986"/>
                </a:cubicBezTo>
                <a:cubicBezTo>
                  <a:pt x="54707" y="839220"/>
                  <a:pt x="29262" y="774112"/>
                  <a:pt x="16539" y="702239"/>
                </a:cubicBezTo>
                <a:cubicBezTo>
                  <a:pt x="8482" y="657847"/>
                  <a:pt x="2969" y="611341"/>
                  <a:pt x="0" y="563144"/>
                </a:cubicBezTo>
                <a:close/>
              </a:path>
            </a:pathLst>
          </a:custGeom>
          <a:gradFill>
            <a:gsLst>
              <a:gs pos="0">
                <a:srgbClr val="50E6FF"/>
              </a:gs>
              <a:gs pos="100000">
                <a:srgbClr val="D59DFF"/>
              </a:gs>
            </a:gsLst>
            <a:lin ang="2400000" scaled="0"/>
          </a:gradFill>
          <a:ln>
            <a:noFill/>
            <a:headEnd type="none" w="med" len="med"/>
            <a:tailEnd type="none" w="med" len="med"/>
          </a:ln>
          <a:effectLst>
            <a:outerShdw blurRad="355600" dist="190500" dir="5400000" sx="101000" sy="101000" algn="ctr" rotWithShape="0">
              <a:srgbClr val="000000">
                <a:alpha val="27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a:solidFill>
                <a:srgbClr val="FFFFFF"/>
              </a:solidFill>
              <a:cs typeface="Segoe UI" pitchFamily="34" charset="0"/>
            </a:endParaRPr>
          </a:p>
        </p:txBody>
      </p:sp>
    </p:spTree>
    <p:extLst>
      <p:ext uri="{BB962C8B-B14F-4D97-AF65-F5344CB8AC3E}">
        <p14:creationId xmlns:p14="http://schemas.microsoft.com/office/powerpoint/2010/main" val="7253668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Quote ocea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36787" y="1030655"/>
            <a:ext cx="9371013"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2236787" y="4422186"/>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2236787" y="4828586"/>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6" name="Picture 5">
            <a:extLst>
              <a:ext uri="{FF2B5EF4-FFF2-40B4-BE49-F238E27FC236}">
                <a16:creationId xmlns:a16="http://schemas.microsoft.com/office/drawing/2014/main" id="{E48B7899-CB4D-47CD-A953-8FAD549121F1}"/>
              </a:ext>
            </a:extLst>
          </p:cNvPr>
          <p:cNvPicPr>
            <a:picLocks noChangeAspect="1"/>
          </p:cNvPicPr>
          <p:nvPr userDrawn="1"/>
        </p:nvPicPr>
        <p:blipFill>
          <a:blip r:embed="rId2"/>
          <a:stretch>
            <a:fillRect/>
          </a:stretch>
        </p:blipFill>
        <p:spPr bwMode="black">
          <a:xfrm>
            <a:off x="549201" y="1033463"/>
            <a:ext cx="1555824" cy="1392940"/>
          </a:xfrm>
          <a:prstGeom prst="rect">
            <a:avLst/>
          </a:prstGeom>
        </p:spPr>
      </p:pic>
    </p:spTree>
    <p:extLst>
      <p:ext uri="{BB962C8B-B14F-4D97-AF65-F5344CB8AC3E}">
        <p14:creationId xmlns:p14="http://schemas.microsoft.com/office/powerpoint/2010/main" val="8304344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Quote violet">
    <p:bg>
      <p:bgPr>
        <a:solidFill>
          <a:schemeClr val="accent2"/>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66B4EC0E-1A04-488E-9DE2-3E485E0F7BD5}"/>
              </a:ext>
            </a:extLst>
          </p:cNvPr>
          <p:cNvSpPr>
            <a:spLocks noGrp="1"/>
          </p:cNvSpPr>
          <p:nvPr>
            <p:ph type="title" hasCustomPrompt="1"/>
          </p:nvPr>
        </p:nvSpPr>
        <p:spPr>
          <a:xfrm>
            <a:off x="2236787" y="1030655"/>
            <a:ext cx="9371013"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9" name="Text Placeholder 4">
            <a:extLst>
              <a:ext uri="{FF2B5EF4-FFF2-40B4-BE49-F238E27FC236}">
                <a16:creationId xmlns:a16="http://schemas.microsoft.com/office/drawing/2014/main" id="{FCC19D23-D1E4-4510-8049-F818AF4AC73B}"/>
              </a:ext>
            </a:extLst>
          </p:cNvPr>
          <p:cNvSpPr>
            <a:spLocks noGrp="1"/>
          </p:cNvSpPr>
          <p:nvPr>
            <p:ph type="body" sz="quarter" idx="12" hasCustomPrompt="1"/>
          </p:nvPr>
        </p:nvSpPr>
        <p:spPr>
          <a:xfrm>
            <a:off x="2236787" y="4422186"/>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10" name="Text Placeholder 4">
            <a:extLst>
              <a:ext uri="{FF2B5EF4-FFF2-40B4-BE49-F238E27FC236}">
                <a16:creationId xmlns:a16="http://schemas.microsoft.com/office/drawing/2014/main" id="{9C33B5F3-01CE-4749-9431-1FBF746009EB}"/>
              </a:ext>
            </a:extLst>
          </p:cNvPr>
          <p:cNvSpPr>
            <a:spLocks noGrp="1"/>
          </p:cNvSpPr>
          <p:nvPr>
            <p:ph type="body" sz="quarter" idx="13" hasCustomPrompt="1"/>
          </p:nvPr>
        </p:nvSpPr>
        <p:spPr>
          <a:xfrm>
            <a:off x="2236787" y="4828586"/>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6" name="Picture 5">
            <a:extLst>
              <a:ext uri="{FF2B5EF4-FFF2-40B4-BE49-F238E27FC236}">
                <a16:creationId xmlns:a16="http://schemas.microsoft.com/office/drawing/2014/main" id="{350AB3FA-3405-4169-9479-480C4E8FE5D9}"/>
              </a:ext>
            </a:extLst>
          </p:cNvPr>
          <p:cNvPicPr>
            <a:picLocks noChangeAspect="1"/>
          </p:cNvPicPr>
          <p:nvPr userDrawn="1"/>
        </p:nvPicPr>
        <p:blipFill>
          <a:blip r:embed="rId2"/>
          <a:stretch>
            <a:fillRect/>
          </a:stretch>
        </p:blipFill>
        <p:spPr bwMode="black">
          <a:xfrm>
            <a:off x="549201" y="1033463"/>
            <a:ext cx="1555824" cy="1392940"/>
          </a:xfrm>
          <a:prstGeom prst="rect">
            <a:avLst/>
          </a:prstGeom>
        </p:spPr>
      </p:pic>
    </p:spTree>
    <p:extLst>
      <p:ext uri="{BB962C8B-B14F-4D97-AF65-F5344CB8AC3E}">
        <p14:creationId xmlns:p14="http://schemas.microsoft.com/office/powerpoint/2010/main" val="39717248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Alternate quote">
    <p:bg>
      <p:bgPr>
        <a:solidFill>
          <a:srgbClr val="EAE4DC"/>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5E78741-2E92-4352-847E-7E79AA3BEDE7}"/>
              </a:ext>
            </a:extLst>
          </p:cNvPr>
          <p:cNvSpPr/>
          <p:nvPr userDrawn="1"/>
        </p:nvSpPr>
        <p:spPr bwMode="auto">
          <a:xfrm>
            <a:off x="0" y="0"/>
            <a:ext cx="4064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40156270-9C86-4171-BEB2-C0F0D7A6B76A}"/>
              </a:ext>
            </a:extLst>
          </p:cNvPr>
          <p:cNvSpPr/>
          <p:nvPr userDrawn="1"/>
        </p:nvSpPr>
        <p:spPr bwMode="auto">
          <a:xfrm>
            <a:off x="1066800" y="1623526"/>
            <a:ext cx="10540999" cy="4217537"/>
          </a:xfrm>
          <a:prstGeom prst="rect">
            <a:avLst/>
          </a:prstGeom>
          <a:solidFill>
            <a:schemeClr val="bg1"/>
          </a:solidFill>
          <a:ln>
            <a:noFill/>
            <a:headEnd type="none" w="med" len="med"/>
            <a:tailEnd type="none" w="med" len="med"/>
          </a:ln>
          <a:effectLst>
            <a:outerShdw blurRad="355600" dist="190500" dir="5400000" sx="101000" sy="101000" algn="ctr" rotWithShape="0">
              <a:srgbClr val="000000">
                <a:alpha val="11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1066801" y="2191554"/>
            <a:ext cx="10058399" cy="2195395"/>
          </a:xfrm>
          <a:noFill/>
        </p:spPr>
        <p:txBody>
          <a:bodyPr wrap="square" lIns="457200" tIns="0" rIns="182880" bIns="0" anchor="b" anchorCtr="0">
            <a:normAutofit/>
          </a:bodyPr>
          <a:lstStyle>
            <a:lvl1pPr algn="l" defTabSz="932742" rtl="0" eaLnBrk="1" latinLnBrk="0" hangingPunct="1">
              <a:lnSpc>
                <a:spcPct val="90000"/>
              </a:lnSpc>
              <a:spcBef>
                <a:spcPct val="0"/>
              </a:spcBef>
              <a:buNone/>
              <a:defRPr lang="en-US" sz="28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1066801" y="4705389"/>
            <a:ext cx="10056883" cy="338554"/>
          </a:xfrm>
          <a:noFill/>
        </p:spPr>
        <p:txBody>
          <a:bodyPr wrap="square" lIns="457200" tIns="0" rIns="18288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1066801" y="5111789"/>
            <a:ext cx="10056882" cy="338554"/>
          </a:xfrm>
          <a:noFill/>
        </p:spPr>
        <p:txBody>
          <a:bodyPr wrap="square" lIns="457200" tIns="0" rIns="18288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sp>
        <p:nvSpPr>
          <p:cNvPr id="12" name="Rectangle 11">
            <a:extLst>
              <a:ext uri="{FF2B5EF4-FFF2-40B4-BE49-F238E27FC236}">
                <a16:creationId xmlns:a16="http://schemas.microsoft.com/office/drawing/2014/main" id="{B5CAA7F6-8C5E-4C0C-9380-3938313CCE9B}"/>
              </a:ext>
            </a:extLst>
          </p:cNvPr>
          <p:cNvSpPr/>
          <p:nvPr userDrawn="1"/>
        </p:nvSpPr>
        <p:spPr bwMode="auto">
          <a:xfrm>
            <a:off x="584200" y="866944"/>
            <a:ext cx="1460500" cy="1463040"/>
          </a:xfrm>
          <a:prstGeom prst="rect">
            <a:avLst/>
          </a:prstGeom>
          <a:gradFill>
            <a:gsLst>
              <a:gs pos="1000">
                <a:srgbClr val="50E6FF">
                  <a:alpha val="90000"/>
                </a:srgbClr>
              </a:gs>
              <a:gs pos="100000">
                <a:srgbClr val="D59DFF">
                  <a:alpha val="90000"/>
                </a:srgbClr>
              </a:gs>
            </a:gsLst>
            <a:lin ang="2400000" scaled="0"/>
          </a:gradFill>
          <a:ln>
            <a:noFill/>
            <a:headEnd type="none" w="med" len="med"/>
            <a:tailEnd type="none" w="med" len="med"/>
          </a:ln>
          <a:effectLst>
            <a:outerShdw blurRad="355600" dist="190500" dir="5400000" sx="101000" sy="101000" algn="ctr" rotWithShape="0">
              <a:srgbClr val="000000">
                <a:alpha val="27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14" name="Picture 13">
            <a:extLst>
              <a:ext uri="{FF2B5EF4-FFF2-40B4-BE49-F238E27FC236}">
                <a16:creationId xmlns:a16="http://schemas.microsoft.com/office/drawing/2014/main" id="{0D984DC6-2262-41BA-8742-20A3565F58FA}"/>
              </a:ext>
            </a:extLst>
          </p:cNvPr>
          <p:cNvPicPr>
            <a:picLocks noChangeAspect="1"/>
          </p:cNvPicPr>
          <p:nvPr userDrawn="1"/>
        </p:nvPicPr>
        <p:blipFill>
          <a:blip r:embed="rId2"/>
          <a:stretch>
            <a:fillRect/>
          </a:stretch>
        </p:blipFill>
        <p:spPr>
          <a:xfrm>
            <a:off x="862537" y="1222206"/>
            <a:ext cx="1079086" cy="969348"/>
          </a:xfrm>
          <a:prstGeom prst="rect">
            <a:avLst/>
          </a:prstGeom>
        </p:spPr>
      </p:pic>
    </p:spTree>
    <p:extLst>
      <p:ext uri="{BB962C8B-B14F-4D97-AF65-F5344CB8AC3E}">
        <p14:creationId xmlns:p14="http://schemas.microsoft.com/office/powerpoint/2010/main" val="23079363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Demo slide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7901083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Demo slide ocea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1453386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Demo slide violet">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0914438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4483329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Section Title gradient 1">
    <p:bg>
      <p:bgPr>
        <a:gradFill>
          <a:gsLst>
            <a:gs pos="1000">
              <a:srgbClr val="50E6FF"/>
            </a:gs>
            <a:gs pos="99000">
              <a:schemeClr val="accent3"/>
            </a:gs>
          </a:gsLst>
          <a:lin ang="2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33436856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Section Title gradient 2">
    <p:bg>
      <p:bgPr>
        <a:gradFill>
          <a:gsLst>
            <a:gs pos="1000">
              <a:srgbClr val="FF9349"/>
            </a:gs>
            <a:gs pos="99000">
              <a:srgbClr val="D83B01"/>
            </a:gs>
          </a:gsLst>
          <a:lin ang="2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2410121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Section Title gradient 3">
    <p:bg>
      <p:bgPr>
        <a:gradFill>
          <a:gsLst>
            <a:gs pos="99000">
              <a:srgbClr val="831490"/>
            </a:gs>
            <a:gs pos="1000">
              <a:srgbClr val="D59DFF"/>
            </a:gs>
          </a:gsLst>
          <a:lin ang="2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394337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Section title graphic 1">
    <p:bg>
      <p:bgRef idx="1001">
        <a:schemeClr val="bg2"/>
      </p:bgRef>
    </p:bg>
    <p:spTree>
      <p:nvGrpSpPr>
        <p:cNvPr id="1" name=""/>
        <p:cNvGrpSpPr/>
        <p:nvPr/>
      </p:nvGrpSpPr>
      <p:grpSpPr>
        <a:xfrm>
          <a:off x="0" y="0"/>
          <a:ext cx="0" cy="0"/>
          <a:chOff x="0" y="0"/>
          <a:chExt cx="0" cy="0"/>
        </a:xfrm>
      </p:grpSpPr>
      <p:pic>
        <p:nvPicPr>
          <p:cNvPr id="7" name="Dark: Create impact faster">
            <a:extLst>
              <a:ext uri="{FF2B5EF4-FFF2-40B4-BE49-F238E27FC236}">
                <a16:creationId xmlns:a16="http://schemas.microsoft.com/office/drawing/2014/main" id="{53BEC10D-83A8-4649-88F8-525050193CA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6919" t="25380" r="45026" b="35480"/>
          <a:stretch/>
        </p:blipFill>
        <p:spPr bwMode="ltGray">
          <a:xfrm>
            <a:off x="3771901" y="0"/>
            <a:ext cx="8420100" cy="6858000"/>
          </a:xfrm>
          <a:prstGeom prst="rect">
            <a:avLst/>
          </a:prstGeom>
        </p:spPr>
      </p:pic>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7684095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Section title graphic 2">
    <p:bg>
      <p:bgRef idx="1001">
        <a:schemeClr val="bg2"/>
      </p:bgRef>
    </p:bg>
    <p:spTree>
      <p:nvGrpSpPr>
        <p:cNvPr id="1" name=""/>
        <p:cNvGrpSpPr/>
        <p:nvPr/>
      </p:nvGrpSpPr>
      <p:grpSpPr>
        <a:xfrm>
          <a:off x="0" y="0"/>
          <a:ext cx="0" cy="0"/>
          <a:chOff x="0" y="0"/>
          <a:chExt cx="0" cy="0"/>
        </a:xfrm>
      </p:grpSpPr>
      <p:pic>
        <p:nvPicPr>
          <p:cNvPr id="4" name="Dark: Break through barriers">
            <a:extLst>
              <a:ext uri="{FF2B5EF4-FFF2-40B4-BE49-F238E27FC236}">
                <a16:creationId xmlns:a16="http://schemas.microsoft.com/office/drawing/2014/main" id="{AE01FB6F-69FB-4C55-8F77-47A913335DB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2458" t="41245" r="41127" b="18630"/>
          <a:stretch/>
        </p:blipFill>
        <p:spPr bwMode="ltGray">
          <a:xfrm>
            <a:off x="0" y="-1"/>
            <a:ext cx="12192001" cy="6858001"/>
          </a:xfrm>
          <a:prstGeom prst="rect">
            <a:avLst/>
          </a:prstGeom>
        </p:spPr>
      </p:pic>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2625703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Section title graphic 3">
    <p:bg>
      <p:bgRef idx="1001">
        <a:schemeClr val="bg2"/>
      </p:bgRef>
    </p:bg>
    <p:spTree>
      <p:nvGrpSpPr>
        <p:cNvPr id="1" name=""/>
        <p:cNvGrpSpPr/>
        <p:nvPr/>
      </p:nvGrpSpPr>
      <p:grpSpPr>
        <a:xfrm>
          <a:off x="0" y="0"/>
          <a:ext cx="0" cy="0"/>
          <a:chOff x="0" y="0"/>
          <a:chExt cx="0" cy="0"/>
        </a:xfrm>
      </p:grpSpPr>
      <p:pic>
        <p:nvPicPr>
          <p:cNvPr id="5" name="Dark: Adapt to anything">
            <a:extLst>
              <a:ext uri="{FF2B5EF4-FFF2-40B4-BE49-F238E27FC236}">
                <a16:creationId xmlns:a16="http://schemas.microsoft.com/office/drawing/2014/main" id="{C01D04A8-6185-4D88-82A2-8E8101A916D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611" t="18783" r="47913" b="31741"/>
          <a:stretch/>
        </p:blipFill>
        <p:spPr bwMode="ltGray">
          <a:xfrm>
            <a:off x="5334001" y="-1"/>
            <a:ext cx="6858000" cy="6858001"/>
          </a:xfrm>
          <a:prstGeom prst="rect">
            <a:avLst/>
          </a:prstGeom>
        </p:spPr>
      </p:pic>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8122161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Section title graphic 4">
    <p:bg>
      <p:bgRef idx="1001">
        <a:schemeClr val="bg2"/>
      </p:bgRef>
    </p:bg>
    <p:spTree>
      <p:nvGrpSpPr>
        <p:cNvPr id="1" name=""/>
        <p:cNvGrpSpPr/>
        <p:nvPr/>
      </p:nvGrpSpPr>
      <p:grpSpPr>
        <a:xfrm>
          <a:off x="0" y="0"/>
          <a:ext cx="0" cy="0"/>
          <a:chOff x="0" y="0"/>
          <a:chExt cx="0" cy="0"/>
        </a:xfrm>
      </p:grpSpPr>
      <p:pic>
        <p:nvPicPr>
          <p:cNvPr id="4" name="Dark: Innovate everywhere">
            <a:extLst>
              <a:ext uri="{FF2B5EF4-FFF2-40B4-BE49-F238E27FC236}">
                <a16:creationId xmlns:a16="http://schemas.microsoft.com/office/drawing/2014/main" id="{4EAC99E1-B968-408B-9767-C938059B736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0347" t="14647" r="41253" b="35235"/>
          <a:stretch/>
        </p:blipFill>
        <p:spPr bwMode="ltGray">
          <a:xfrm>
            <a:off x="0" y="-1"/>
            <a:ext cx="12192000" cy="6858001"/>
          </a:xfrm>
          <a:prstGeom prst="rect">
            <a:avLst/>
          </a:prstGeom>
        </p:spPr>
      </p:pic>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1741274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Screenshot">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10198-B250-44FD-9AC7-BA0E6E23B5C1}"/>
              </a:ext>
            </a:extLst>
          </p:cNvPr>
          <p:cNvSpPr>
            <a:spLocks noGrp="1"/>
          </p:cNvSpPr>
          <p:nvPr>
            <p:ph type="title"/>
          </p:nvPr>
        </p:nvSpPr>
        <p:spPr>
          <a:xfrm>
            <a:off x="588263" y="457200"/>
            <a:ext cx="3856737" cy="553998"/>
          </a:xfrm>
        </p:spPr>
        <p:txBody>
          <a:bodyPr/>
          <a:lstStyle/>
          <a:p>
            <a:r>
              <a:rPr lang="en-US"/>
              <a:t>Click to edit Master title style</a:t>
            </a:r>
          </a:p>
        </p:txBody>
      </p:sp>
      <p:sp>
        <p:nvSpPr>
          <p:cNvPr id="14" name="Text Placeholder 13">
            <a:extLst>
              <a:ext uri="{FF2B5EF4-FFF2-40B4-BE49-F238E27FC236}">
                <a16:creationId xmlns:a16="http://schemas.microsoft.com/office/drawing/2014/main" id="{6F25D0DC-756F-45C2-A98F-05B75941978C}"/>
              </a:ext>
            </a:extLst>
          </p:cNvPr>
          <p:cNvSpPr>
            <a:spLocks noGrp="1"/>
          </p:cNvSpPr>
          <p:nvPr>
            <p:ph type="body" sz="quarter" idx="11"/>
          </p:nvPr>
        </p:nvSpPr>
        <p:spPr>
          <a:xfrm>
            <a:off x="588263" y="2395538"/>
            <a:ext cx="3856737" cy="861774"/>
          </a:xfrm>
        </p:spPr>
        <p:txBody>
          <a:bodyPr/>
          <a:lstStyle>
            <a:lvl1pPr marL="0" indent="0">
              <a:buNone/>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Content Placeholder 4">
            <a:extLst>
              <a:ext uri="{FF2B5EF4-FFF2-40B4-BE49-F238E27FC236}">
                <a16:creationId xmlns:a16="http://schemas.microsoft.com/office/drawing/2014/main" id="{A111676F-0A7B-49C1-8A96-1063E1813997}"/>
              </a:ext>
            </a:extLst>
          </p:cNvPr>
          <p:cNvSpPr>
            <a:spLocks noGrp="1"/>
          </p:cNvSpPr>
          <p:nvPr>
            <p:ph sz="quarter" idx="12" hasCustomPrompt="1"/>
          </p:nvPr>
        </p:nvSpPr>
        <p:spPr>
          <a:xfrm>
            <a:off x="5202937" y="1464400"/>
            <a:ext cx="6989063" cy="3929199"/>
          </a:xfrm>
          <a:prstGeom prst="roundRect">
            <a:avLst>
              <a:gd name="adj" fmla="val 0"/>
            </a:avLst>
          </a:prstGeom>
          <a:blipFill>
            <a:blip r:embed="rId2"/>
            <a:stretch>
              <a:fillRect/>
            </a:stretch>
          </a:blipFill>
          <a:ln w="381000">
            <a:solidFill>
              <a:schemeClr val="tx1"/>
            </a:solidFill>
          </a:ln>
          <a:effectLst>
            <a:outerShdw blurRad="254000" dist="292100" dir="2700000" sx="101000" sy="101000" algn="ctr" rotWithShape="0">
              <a:srgbClr val="000000">
                <a:alpha val="15000"/>
              </a:srgbClr>
            </a:outerShdw>
          </a:effectLst>
        </p:spPr>
        <p:txBody>
          <a:bodyPr tIns="2377440"/>
          <a:lstStyle>
            <a:lvl1pPr marL="0" indent="0">
              <a:defRPr lang="en-US" sz="1400" b="1" kern="1200" spc="0" baseline="0" dirty="0">
                <a:solidFill>
                  <a:srgbClr val="000000"/>
                </a:solidFill>
                <a:latin typeface="+mn-lt"/>
                <a:ea typeface="+mn-ea"/>
                <a:cs typeface="Segoe UI" panose="020B0502040204020203" pitchFamily="34" charset="0"/>
              </a:defRPr>
            </a:lvl1pPr>
          </a:lstStyle>
          <a:p>
            <a:pPr marL="228600" marR="0" lvl="0" indent="-22860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Drag &amp; drop your photo here </a:t>
            </a:r>
            <a:br>
              <a:rPr lang="en-US"/>
            </a:br>
            <a:r>
              <a:rPr lang="en-US"/>
              <a:t>or click or tap icon below </a:t>
            </a:r>
            <a:br>
              <a:rPr lang="en-US"/>
            </a:br>
            <a:r>
              <a:rPr lang="en-US"/>
              <a:t>to insert</a:t>
            </a:r>
          </a:p>
          <a:p>
            <a:pPr marL="228600" marR="0" lvl="0" indent="-22860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endParaRPr lang="en-US"/>
          </a:p>
        </p:txBody>
      </p:sp>
    </p:spTree>
    <p:extLst>
      <p:ext uri="{BB962C8B-B14F-4D97-AF65-F5344CB8AC3E}">
        <p14:creationId xmlns:p14="http://schemas.microsoft.com/office/powerpoint/2010/main" val="10653563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Mobile Screenshot">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10198-B250-44FD-9AC7-BA0E6E23B5C1}"/>
              </a:ext>
            </a:extLst>
          </p:cNvPr>
          <p:cNvSpPr>
            <a:spLocks noGrp="1"/>
          </p:cNvSpPr>
          <p:nvPr>
            <p:ph type="title"/>
          </p:nvPr>
        </p:nvSpPr>
        <p:spPr>
          <a:xfrm>
            <a:off x="588263" y="457200"/>
            <a:ext cx="3856737" cy="553998"/>
          </a:xfrm>
        </p:spPr>
        <p:txBody>
          <a:bodyPr/>
          <a:lstStyle/>
          <a:p>
            <a:r>
              <a:rPr lang="en-US"/>
              <a:t>Click to edit Master title style</a:t>
            </a:r>
          </a:p>
        </p:txBody>
      </p:sp>
      <p:sp>
        <p:nvSpPr>
          <p:cNvPr id="14" name="Text Placeholder 13">
            <a:extLst>
              <a:ext uri="{FF2B5EF4-FFF2-40B4-BE49-F238E27FC236}">
                <a16:creationId xmlns:a16="http://schemas.microsoft.com/office/drawing/2014/main" id="{6F25D0DC-756F-45C2-A98F-05B75941978C}"/>
              </a:ext>
            </a:extLst>
          </p:cNvPr>
          <p:cNvSpPr>
            <a:spLocks noGrp="1"/>
          </p:cNvSpPr>
          <p:nvPr>
            <p:ph type="body" sz="quarter" idx="11"/>
          </p:nvPr>
        </p:nvSpPr>
        <p:spPr>
          <a:xfrm>
            <a:off x="588263" y="2395538"/>
            <a:ext cx="3856737" cy="861774"/>
          </a:xfrm>
        </p:spPr>
        <p:txBody>
          <a:bodyPr/>
          <a:lstStyle>
            <a:lvl1pPr marL="0" indent="0">
              <a:buNone/>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Content Placeholder 4">
            <a:extLst>
              <a:ext uri="{FF2B5EF4-FFF2-40B4-BE49-F238E27FC236}">
                <a16:creationId xmlns:a16="http://schemas.microsoft.com/office/drawing/2014/main" id="{A111676F-0A7B-49C1-8A96-1063E1813997}"/>
              </a:ext>
            </a:extLst>
          </p:cNvPr>
          <p:cNvSpPr>
            <a:spLocks noGrp="1"/>
          </p:cNvSpPr>
          <p:nvPr>
            <p:ph sz="quarter" idx="12" hasCustomPrompt="1"/>
          </p:nvPr>
        </p:nvSpPr>
        <p:spPr>
          <a:xfrm>
            <a:off x="7713894" y="585216"/>
            <a:ext cx="2625967" cy="5687568"/>
          </a:xfrm>
          <a:prstGeom prst="roundRect">
            <a:avLst>
              <a:gd name="adj" fmla="val 8222"/>
            </a:avLst>
          </a:prstGeom>
          <a:blipFill>
            <a:blip r:embed="rId2"/>
            <a:stretch>
              <a:fillRect/>
            </a:stretch>
          </a:blipFill>
          <a:ln w="241300">
            <a:solidFill>
              <a:schemeClr val="tx1"/>
            </a:solidFill>
          </a:ln>
          <a:effectLst>
            <a:outerShdw blurRad="254000" dist="292100" dir="2700000" sx="101000" sy="101000" algn="ctr" rotWithShape="0">
              <a:srgbClr val="000000">
                <a:alpha val="15000"/>
              </a:srgbClr>
            </a:outerShdw>
          </a:effectLst>
        </p:spPr>
        <p:txBody>
          <a:bodyPr tIns="1463040" bIns="0" anchor="ctr" anchorCtr="0"/>
          <a:lstStyle>
            <a:lvl1pPr marL="0" indent="0" algn="ctr">
              <a:buNone/>
              <a:defRPr lang="en-US" sz="1100" b="1" kern="1200" spc="0" baseline="0" dirty="0">
                <a:solidFill>
                  <a:schemeClr val="bg1"/>
                </a:solidFill>
                <a:latin typeface="+mn-lt"/>
                <a:ea typeface="+mn-ea"/>
                <a:cs typeface="Segoe UI" panose="020B0502040204020203" pitchFamily="34" charset="0"/>
              </a:defRPr>
            </a:lvl1pPr>
          </a:lstStyle>
          <a:p>
            <a:pPr marL="285750" marR="0" lvl="0" indent="-285750" algn="ctr" defTabSz="932742" rtl="0" eaLnBrk="1" fontAlgn="auto" latinLnBrk="0" hangingPunct="1">
              <a:lnSpc>
                <a:spcPct val="100000"/>
              </a:lnSpc>
              <a:spcBef>
                <a:spcPct val="20000"/>
              </a:spcBef>
              <a:spcAft>
                <a:spcPts val="0"/>
              </a:spcAft>
              <a:buClrTx/>
              <a:buSzPct val="90000"/>
              <a:tabLst/>
            </a:pPr>
            <a:r>
              <a:rPr lang="en-US"/>
              <a:t>Drag &amp; drop your photo here </a:t>
            </a:r>
            <a:br>
              <a:rPr lang="en-US"/>
            </a:br>
            <a:r>
              <a:rPr lang="en-US"/>
              <a:t>or click or tap icon below </a:t>
            </a:r>
            <a:br>
              <a:rPr lang="en-US"/>
            </a:br>
            <a:r>
              <a:rPr lang="en-US"/>
              <a:t>to insert</a:t>
            </a:r>
          </a:p>
          <a:p>
            <a:pPr marL="285750" marR="0" lvl="0" indent="-285750" algn="ctr" defTabSz="932742" rtl="0" eaLnBrk="1" fontAlgn="auto" latinLnBrk="0" hangingPunct="1">
              <a:lnSpc>
                <a:spcPct val="100000"/>
              </a:lnSpc>
              <a:spcBef>
                <a:spcPct val="20000"/>
              </a:spcBef>
              <a:spcAft>
                <a:spcPts val="0"/>
              </a:spcAft>
              <a:buClrTx/>
              <a:buSzPct val="90000"/>
              <a:tabLst/>
            </a:pPr>
            <a:endParaRPr lang="en-US"/>
          </a:p>
        </p:txBody>
      </p:sp>
    </p:spTree>
    <p:extLst>
      <p:ext uri="{BB962C8B-B14F-4D97-AF65-F5344CB8AC3E}">
        <p14:creationId xmlns:p14="http://schemas.microsoft.com/office/powerpoint/2010/main" val="34526391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30425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7275784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9185464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Tree>
    <p:extLst>
      <p:ext uri="{BB962C8B-B14F-4D97-AF65-F5344CB8AC3E}">
        <p14:creationId xmlns:p14="http://schemas.microsoft.com/office/powerpoint/2010/main" val="20846013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hank you photo">
    <p:bg>
      <p:bgPr>
        <a:solidFill>
          <a:srgbClr val="EAE4DC"/>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5808"/>
            <a:ext cx="3948683"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DC1D8EF4-A5A1-4D2B-9918-9B027853453F}"/>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0050505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AE4DC"/>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Picture 4" descr="Logo&#10;&#10;Description automatically generated with medium confidence">
            <a:extLst>
              <a:ext uri="{FF2B5EF4-FFF2-40B4-BE49-F238E27FC236}">
                <a16:creationId xmlns:a16="http://schemas.microsoft.com/office/drawing/2014/main" id="{4E695B53-CE74-45F5-B29D-B6E72D9A8E31}"/>
              </a:ext>
            </a:extLst>
          </p:cNvPr>
          <p:cNvPicPr>
            <a:picLocks noChangeAspect="1"/>
          </p:cNvPicPr>
          <p:nvPr userDrawn="1"/>
        </p:nvPicPr>
        <p:blipFill rotWithShape="1">
          <a:blip r:embed="rId2"/>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11083226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7291957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5C395E-5A94-4155-B32B-0EBA9CA801B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DEA0AA6-57D6-4280-83AA-3D39D86121B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45D2A52-A897-41A6-9C5C-4EA640451A11}"/>
              </a:ext>
            </a:extLst>
          </p:cNvPr>
          <p:cNvSpPr>
            <a:spLocks noGrp="1"/>
          </p:cNvSpPr>
          <p:nvPr>
            <p:ph type="dt" sz="half" idx="10"/>
          </p:nvPr>
        </p:nvSpPr>
        <p:spPr/>
        <p:txBody>
          <a:bodyPr/>
          <a:lstStyle/>
          <a:p>
            <a:fld id="{B49DAA6C-2E91-4CBB-9586-153CA634C7D5}" type="datetimeFigureOut">
              <a:rPr lang="en-US" smtClean="0"/>
              <a:t>7/5/2023</a:t>
            </a:fld>
            <a:endParaRPr lang="en-US"/>
          </a:p>
        </p:txBody>
      </p:sp>
      <p:sp>
        <p:nvSpPr>
          <p:cNvPr id="5" name="Footer Placeholder 4">
            <a:extLst>
              <a:ext uri="{FF2B5EF4-FFF2-40B4-BE49-F238E27FC236}">
                <a16:creationId xmlns:a16="http://schemas.microsoft.com/office/drawing/2014/main" id="{4BAA435B-61D3-4799-B6F1-C70AE013F26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A2FFA74-9482-401B-AD44-DCD7FD84E8AE}"/>
              </a:ext>
            </a:extLst>
          </p:cNvPr>
          <p:cNvSpPr>
            <a:spLocks noGrp="1"/>
          </p:cNvSpPr>
          <p:nvPr>
            <p:ph type="sldNum" sz="quarter" idx="12"/>
          </p:nvPr>
        </p:nvSpPr>
        <p:spPr/>
        <p:txBody>
          <a:bodyPr/>
          <a:lstStyle/>
          <a:p>
            <a:fld id="{E14BD4E4-050E-4ACB-8A89-31FCB16D7A60}" type="slidenum">
              <a:rPr lang="en-US" smtClean="0"/>
              <a:t>‹#›</a:t>
            </a:fld>
            <a:endParaRPr lang="en-US"/>
          </a:p>
        </p:txBody>
      </p:sp>
    </p:spTree>
    <p:extLst>
      <p:ext uri="{BB962C8B-B14F-4D97-AF65-F5344CB8AC3E}">
        <p14:creationId xmlns:p14="http://schemas.microsoft.com/office/powerpoint/2010/main" val="1455151066"/>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609600" y="6356351"/>
            <a:ext cx="2844800" cy="365125"/>
          </a:xfrm>
          <a:prstGeom prst="rect">
            <a:avLst/>
          </a:prstGeom>
        </p:spPr>
        <p:txBody>
          <a:bodyPr/>
          <a:lstStyle/>
          <a:p>
            <a:fld id="{52257FB1-50DB-4972-88A9-D0B28F86469E}" type="datetimeFigureOut">
              <a:rPr lang="en-US" smtClean="0"/>
              <a:t>7/5/2023</a:t>
            </a:fld>
            <a:endParaRPr lang="en-US"/>
          </a:p>
        </p:txBody>
      </p:sp>
      <p:sp>
        <p:nvSpPr>
          <p:cNvPr id="5" name="Footer Placeholder 4"/>
          <p:cNvSpPr>
            <a:spLocks noGrp="1"/>
          </p:cNvSpPr>
          <p:nvPr>
            <p:ph type="ftr" sz="quarter" idx="11"/>
          </p:nvPr>
        </p:nvSpPr>
        <p:spPr>
          <a:xfrm>
            <a:off x="4165600" y="6356351"/>
            <a:ext cx="3860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7600" y="6356351"/>
            <a:ext cx="2844800" cy="365125"/>
          </a:xfrm>
          <a:prstGeom prst="rect">
            <a:avLst/>
          </a:prstGeom>
        </p:spPr>
        <p:txBody>
          <a:bodyPr/>
          <a:lstStyle/>
          <a:p>
            <a:fld id="{93650CAF-E16C-445F-A73A-BA0595AFA1C2}" type="slidenum">
              <a:rPr lang="en-US" smtClean="0"/>
              <a:t>‹#›</a:t>
            </a:fld>
            <a:endParaRPr lang="en-US"/>
          </a:p>
        </p:txBody>
      </p:sp>
    </p:spTree>
    <p:extLst>
      <p:ext uri="{BB962C8B-B14F-4D97-AF65-F5344CB8AC3E}">
        <p14:creationId xmlns:p14="http://schemas.microsoft.com/office/powerpoint/2010/main" val="3082613877"/>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600" y="6356351"/>
            <a:ext cx="2844800" cy="365125"/>
          </a:xfrm>
          <a:prstGeom prst="rect">
            <a:avLst/>
          </a:prstGeom>
        </p:spPr>
        <p:txBody>
          <a:bodyPr/>
          <a:lstStyle/>
          <a:p>
            <a:fld id="{52257FB1-50DB-4972-88A9-D0B28F86469E}" type="datetimeFigureOut">
              <a:rPr lang="en-US" smtClean="0"/>
              <a:t>7/5/2023</a:t>
            </a:fld>
            <a:endParaRPr lang="en-US"/>
          </a:p>
        </p:txBody>
      </p:sp>
      <p:sp>
        <p:nvSpPr>
          <p:cNvPr id="5" name="Footer Placeholder 4"/>
          <p:cNvSpPr>
            <a:spLocks noGrp="1"/>
          </p:cNvSpPr>
          <p:nvPr>
            <p:ph type="ftr" sz="quarter" idx="11"/>
          </p:nvPr>
        </p:nvSpPr>
        <p:spPr>
          <a:xfrm>
            <a:off x="4165600" y="6356351"/>
            <a:ext cx="3860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7600" y="6356351"/>
            <a:ext cx="2844800" cy="365125"/>
          </a:xfrm>
          <a:prstGeom prst="rect">
            <a:avLst/>
          </a:prstGeom>
        </p:spPr>
        <p:txBody>
          <a:bodyPr/>
          <a:lstStyle/>
          <a:p>
            <a:fld id="{93650CAF-E16C-445F-A73A-BA0595AFA1C2}" type="slidenum">
              <a:rPr lang="en-US" smtClean="0"/>
              <a:t>‹#›</a:t>
            </a:fld>
            <a:endParaRPr lang="en-US"/>
          </a:p>
        </p:txBody>
      </p:sp>
    </p:spTree>
    <p:extLst>
      <p:ext uri="{BB962C8B-B14F-4D97-AF65-F5344CB8AC3E}">
        <p14:creationId xmlns:p14="http://schemas.microsoft.com/office/powerpoint/2010/main" val="2692172424"/>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2787958924"/>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609600" y="6356351"/>
            <a:ext cx="2844800" cy="365125"/>
          </a:xfrm>
          <a:prstGeom prst="rect">
            <a:avLst/>
          </a:prstGeom>
        </p:spPr>
        <p:txBody>
          <a:bodyPr/>
          <a:lstStyle/>
          <a:p>
            <a:fld id="{52257FB1-50DB-4972-88A9-D0B28F86469E}" type="datetimeFigureOut">
              <a:rPr lang="en-US" smtClean="0"/>
              <a:t>7/5/2023</a:t>
            </a:fld>
            <a:endParaRPr lang="en-US"/>
          </a:p>
        </p:txBody>
      </p:sp>
      <p:sp>
        <p:nvSpPr>
          <p:cNvPr id="6" name="Footer Placeholder 5"/>
          <p:cNvSpPr>
            <a:spLocks noGrp="1"/>
          </p:cNvSpPr>
          <p:nvPr>
            <p:ph type="ftr" sz="quarter" idx="11"/>
          </p:nvPr>
        </p:nvSpPr>
        <p:spPr>
          <a:xfrm>
            <a:off x="4165600" y="6356351"/>
            <a:ext cx="3860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737600" y="6356351"/>
            <a:ext cx="2844800" cy="365125"/>
          </a:xfrm>
          <a:prstGeom prst="rect">
            <a:avLst/>
          </a:prstGeom>
        </p:spPr>
        <p:txBody>
          <a:bodyPr/>
          <a:lstStyle/>
          <a:p>
            <a:fld id="{93650CAF-E16C-445F-A73A-BA0595AFA1C2}" type="slidenum">
              <a:rPr lang="en-US" smtClean="0"/>
              <a:t>‹#›</a:t>
            </a:fld>
            <a:endParaRPr lang="en-US"/>
          </a:p>
        </p:txBody>
      </p:sp>
    </p:spTree>
    <p:extLst>
      <p:ext uri="{BB962C8B-B14F-4D97-AF65-F5344CB8AC3E}">
        <p14:creationId xmlns:p14="http://schemas.microsoft.com/office/powerpoint/2010/main" val="197712548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8778938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609600" y="6356351"/>
            <a:ext cx="2844800" cy="365125"/>
          </a:xfrm>
          <a:prstGeom prst="rect">
            <a:avLst/>
          </a:prstGeom>
        </p:spPr>
        <p:txBody>
          <a:bodyPr/>
          <a:lstStyle/>
          <a:p>
            <a:fld id="{52257FB1-50DB-4972-88A9-D0B28F86469E}" type="datetimeFigureOut">
              <a:rPr lang="en-US" smtClean="0"/>
              <a:t>7/5/2023</a:t>
            </a:fld>
            <a:endParaRPr lang="en-US"/>
          </a:p>
        </p:txBody>
      </p:sp>
      <p:sp>
        <p:nvSpPr>
          <p:cNvPr id="8" name="Footer Placeholder 7"/>
          <p:cNvSpPr>
            <a:spLocks noGrp="1"/>
          </p:cNvSpPr>
          <p:nvPr>
            <p:ph type="ftr" sz="quarter" idx="11"/>
          </p:nvPr>
        </p:nvSpPr>
        <p:spPr>
          <a:xfrm>
            <a:off x="4165600" y="6356351"/>
            <a:ext cx="3860800"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8737600" y="6356351"/>
            <a:ext cx="2844800" cy="365125"/>
          </a:xfrm>
          <a:prstGeom prst="rect">
            <a:avLst/>
          </a:prstGeom>
        </p:spPr>
        <p:txBody>
          <a:bodyPr/>
          <a:lstStyle/>
          <a:p>
            <a:fld id="{93650CAF-E16C-445F-A73A-BA0595AFA1C2}" type="slidenum">
              <a:rPr lang="en-US" smtClean="0"/>
              <a:t>‹#›</a:t>
            </a:fld>
            <a:endParaRPr lang="en-US"/>
          </a:p>
        </p:txBody>
      </p:sp>
    </p:spTree>
    <p:extLst>
      <p:ext uri="{BB962C8B-B14F-4D97-AF65-F5344CB8AC3E}">
        <p14:creationId xmlns:p14="http://schemas.microsoft.com/office/powerpoint/2010/main" val="72568188"/>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76324801"/>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09600" y="6356351"/>
            <a:ext cx="2844800" cy="365125"/>
          </a:xfrm>
          <a:prstGeom prst="rect">
            <a:avLst/>
          </a:prstGeom>
        </p:spPr>
        <p:txBody>
          <a:bodyPr/>
          <a:lstStyle/>
          <a:p>
            <a:fld id="{52257FB1-50DB-4972-88A9-D0B28F86469E}" type="datetimeFigureOut">
              <a:rPr lang="en-US" smtClean="0"/>
              <a:t>7/5/2023</a:t>
            </a:fld>
            <a:endParaRPr lang="en-US"/>
          </a:p>
        </p:txBody>
      </p:sp>
      <p:sp>
        <p:nvSpPr>
          <p:cNvPr id="3" name="Footer Placeholder 2"/>
          <p:cNvSpPr>
            <a:spLocks noGrp="1"/>
          </p:cNvSpPr>
          <p:nvPr>
            <p:ph type="ftr" sz="quarter" idx="11"/>
          </p:nvPr>
        </p:nvSpPr>
        <p:spPr>
          <a:xfrm>
            <a:off x="4165600" y="6356351"/>
            <a:ext cx="38608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8737600" y="6356351"/>
            <a:ext cx="2844800" cy="365125"/>
          </a:xfrm>
          <a:prstGeom prst="rect">
            <a:avLst/>
          </a:prstGeom>
        </p:spPr>
        <p:txBody>
          <a:bodyPr/>
          <a:lstStyle/>
          <a:p>
            <a:fld id="{93650CAF-E16C-445F-A73A-BA0595AFA1C2}" type="slidenum">
              <a:rPr lang="en-US" smtClean="0"/>
              <a:t>‹#›</a:t>
            </a:fld>
            <a:endParaRPr lang="en-US"/>
          </a:p>
        </p:txBody>
      </p:sp>
    </p:spTree>
    <p:extLst>
      <p:ext uri="{BB962C8B-B14F-4D97-AF65-F5344CB8AC3E}">
        <p14:creationId xmlns:p14="http://schemas.microsoft.com/office/powerpoint/2010/main" val="855218770"/>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a:xfrm>
            <a:off x="609600" y="6356351"/>
            <a:ext cx="2844800" cy="365125"/>
          </a:xfrm>
          <a:prstGeom prst="rect">
            <a:avLst/>
          </a:prstGeom>
        </p:spPr>
        <p:txBody>
          <a:bodyPr/>
          <a:lstStyle/>
          <a:p>
            <a:fld id="{52257FB1-50DB-4972-88A9-D0B28F86469E}" type="datetimeFigureOut">
              <a:rPr lang="en-US" smtClean="0"/>
              <a:t>7/5/2023</a:t>
            </a:fld>
            <a:endParaRPr lang="en-US"/>
          </a:p>
        </p:txBody>
      </p:sp>
      <p:sp>
        <p:nvSpPr>
          <p:cNvPr id="6" name="Footer Placeholder 5"/>
          <p:cNvSpPr>
            <a:spLocks noGrp="1"/>
          </p:cNvSpPr>
          <p:nvPr>
            <p:ph type="ftr" sz="quarter" idx="11"/>
          </p:nvPr>
        </p:nvSpPr>
        <p:spPr>
          <a:xfrm>
            <a:off x="4165600" y="6356351"/>
            <a:ext cx="3860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737600" y="6356351"/>
            <a:ext cx="2844800" cy="365125"/>
          </a:xfrm>
          <a:prstGeom prst="rect">
            <a:avLst/>
          </a:prstGeom>
        </p:spPr>
        <p:txBody>
          <a:bodyPr/>
          <a:lstStyle/>
          <a:p>
            <a:fld id="{93650CAF-E16C-445F-A73A-BA0595AFA1C2}" type="slidenum">
              <a:rPr lang="en-US" smtClean="0"/>
              <a:t>‹#›</a:t>
            </a:fld>
            <a:endParaRPr lang="en-US"/>
          </a:p>
        </p:txBody>
      </p:sp>
    </p:spTree>
    <p:extLst>
      <p:ext uri="{BB962C8B-B14F-4D97-AF65-F5344CB8AC3E}">
        <p14:creationId xmlns:p14="http://schemas.microsoft.com/office/powerpoint/2010/main" val="1786996691"/>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a:xfrm>
            <a:off x="609600" y="6356351"/>
            <a:ext cx="2844800" cy="365125"/>
          </a:xfrm>
          <a:prstGeom prst="rect">
            <a:avLst/>
          </a:prstGeom>
        </p:spPr>
        <p:txBody>
          <a:bodyPr/>
          <a:lstStyle/>
          <a:p>
            <a:fld id="{52257FB1-50DB-4972-88A9-D0B28F86469E}" type="datetimeFigureOut">
              <a:rPr lang="en-US" smtClean="0"/>
              <a:t>7/5/2023</a:t>
            </a:fld>
            <a:endParaRPr lang="en-US"/>
          </a:p>
        </p:txBody>
      </p:sp>
      <p:sp>
        <p:nvSpPr>
          <p:cNvPr id="6" name="Footer Placeholder 5"/>
          <p:cNvSpPr>
            <a:spLocks noGrp="1"/>
          </p:cNvSpPr>
          <p:nvPr>
            <p:ph type="ftr" sz="quarter" idx="11"/>
          </p:nvPr>
        </p:nvSpPr>
        <p:spPr>
          <a:xfrm>
            <a:off x="4165600" y="6356351"/>
            <a:ext cx="3860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737600" y="6356351"/>
            <a:ext cx="2844800" cy="365125"/>
          </a:xfrm>
          <a:prstGeom prst="rect">
            <a:avLst/>
          </a:prstGeom>
        </p:spPr>
        <p:txBody>
          <a:bodyPr/>
          <a:lstStyle/>
          <a:p>
            <a:fld id="{93650CAF-E16C-445F-A73A-BA0595AFA1C2}" type="slidenum">
              <a:rPr lang="en-US" smtClean="0"/>
              <a:t>‹#›</a:t>
            </a:fld>
            <a:endParaRPr lang="en-US"/>
          </a:p>
        </p:txBody>
      </p:sp>
    </p:spTree>
    <p:extLst>
      <p:ext uri="{BB962C8B-B14F-4D97-AF65-F5344CB8AC3E}">
        <p14:creationId xmlns:p14="http://schemas.microsoft.com/office/powerpoint/2010/main" val="1542463895"/>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600" y="6356351"/>
            <a:ext cx="2844800" cy="365125"/>
          </a:xfrm>
          <a:prstGeom prst="rect">
            <a:avLst/>
          </a:prstGeom>
        </p:spPr>
        <p:txBody>
          <a:bodyPr/>
          <a:lstStyle/>
          <a:p>
            <a:fld id="{52257FB1-50DB-4972-88A9-D0B28F86469E}" type="datetimeFigureOut">
              <a:rPr lang="en-US" smtClean="0"/>
              <a:t>7/5/2023</a:t>
            </a:fld>
            <a:endParaRPr lang="en-US"/>
          </a:p>
        </p:txBody>
      </p:sp>
      <p:sp>
        <p:nvSpPr>
          <p:cNvPr id="5" name="Footer Placeholder 4"/>
          <p:cNvSpPr>
            <a:spLocks noGrp="1"/>
          </p:cNvSpPr>
          <p:nvPr>
            <p:ph type="ftr" sz="quarter" idx="11"/>
          </p:nvPr>
        </p:nvSpPr>
        <p:spPr>
          <a:xfrm>
            <a:off x="4165600" y="6356351"/>
            <a:ext cx="3860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7600" y="6356351"/>
            <a:ext cx="2844800" cy="365125"/>
          </a:xfrm>
          <a:prstGeom prst="rect">
            <a:avLst/>
          </a:prstGeom>
        </p:spPr>
        <p:txBody>
          <a:bodyPr/>
          <a:lstStyle/>
          <a:p>
            <a:fld id="{93650CAF-E16C-445F-A73A-BA0595AFA1C2}" type="slidenum">
              <a:rPr lang="en-US" smtClean="0"/>
              <a:t>‹#›</a:t>
            </a:fld>
            <a:endParaRPr lang="en-US"/>
          </a:p>
        </p:txBody>
      </p:sp>
    </p:spTree>
    <p:extLst>
      <p:ext uri="{BB962C8B-B14F-4D97-AF65-F5344CB8AC3E}">
        <p14:creationId xmlns:p14="http://schemas.microsoft.com/office/powerpoint/2010/main" val="622332686"/>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600" y="6356351"/>
            <a:ext cx="2844800" cy="365125"/>
          </a:xfrm>
          <a:prstGeom prst="rect">
            <a:avLst/>
          </a:prstGeom>
        </p:spPr>
        <p:txBody>
          <a:bodyPr/>
          <a:lstStyle/>
          <a:p>
            <a:fld id="{52257FB1-50DB-4972-88A9-D0B28F86469E}" type="datetimeFigureOut">
              <a:rPr lang="en-US" smtClean="0"/>
              <a:t>7/5/2023</a:t>
            </a:fld>
            <a:endParaRPr lang="en-US"/>
          </a:p>
        </p:txBody>
      </p:sp>
      <p:sp>
        <p:nvSpPr>
          <p:cNvPr id="5" name="Footer Placeholder 4"/>
          <p:cNvSpPr>
            <a:spLocks noGrp="1"/>
          </p:cNvSpPr>
          <p:nvPr>
            <p:ph type="ftr" sz="quarter" idx="11"/>
          </p:nvPr>
        </p:nvSpPr>
        <p:spPr>
          <a:xfrm>
            <a:off x="4165600" y="6356351"/>
            <a:ext cx="3860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7600" y="6356351"/>
            <a:ext cx="2844800" cy="365125"/>
          </a:xfrm>
          <a:prstGeom prst="rect">
            <a:avLst/>
          </a:prstGeom>
        </p:spPr>
        <p:txBody>
          <a:bodyPr/>
          <a:lstStyle/>
          <a:p>
            <a:fld id="{93650CAF-E16C-445F-A73A-BA0595AFA1C2}" type="slidenum">
              <a:rPr lang="en-US" smtClean="0"/>
              <a:t>‹#›</a:t>
            </a:fld>
            <a:endParaRPr lang="en-US"/>
          </a:p>
        </p:txBody>
      </p:sp>
    </p:spTree>
    <p:extLst>
      <p:ext uri="{BB962C8B-B14F-4D97-AF65-F5344CB8AC3E}">
        <p14:creationId xmlns:p14="http://schemas.microsoft.com/office/powerpoint/2010/main" val="222424627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3215428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5715814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1879064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59633364"/>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2">
    <p:bg>
      <p:bgPr>
        <a:solidFill>
          <a:srgbClr val="EAE4DC"/>
        </a:solidFill>
        <a:effectLst/>
      </p:bgPr>
    </p:bg>
    <p:spTree>
      <p:nvGrpSpPr>
        <p:cNvPr id="1" name=""/>
        <p:cNvGrpSpPr/>
        <p:nvPr/>
      </p:nvGrpSpPr>
      <p:grpSpPr>
        <a:xfrm>
          <a:off x="0" y="0"/>
          <a:ext cx="0" cy="0"/>
          <a:chOff x="0" y="0"/>
          <a:chExt cx="0" cy="0"/>
        </a:xfrm>
      </p:grpSpPr>
      <p:pic>
        <p:nvPicPr>
          <p:cNvPr id="7" name="Light: Break through barriers">
            <a:extLst>
              <a:ext uri="{FF2B5EF4-FFF2-40B4-BE49-F238E27FC236}">
                <a16:creationId xmlns:a16="http://schemas.microsoft.com/office/drawing/2014/main" id="{168BE704-B556-45E9-BE93-C19A745DB30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5638197" y="260049"/>
            <a:ext cx="6337904" cy="6337902"/>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Logo&#10;&#10;Description automatically generated with medium confidence">
            <a:extLst>
              <a:ext uri="{FF2B5EF4-FFF2-40B4-BE49-F238E27FC236}">
                <a16:creationId xmlns:a16="http://schemas.microsoft.com/office/drawing/2014/main" id="{2A9CEB69-ACA2-426E-A1A5-54DB916D6182}"/>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21312004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2049427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10446642"/>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5403092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74871039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93419830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4573316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9850775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7979231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76889224"/>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37690777"/>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3">
    <p:bg>
      <p:bgPr>
        <a:solidFill>
          <a:srgbClr val="EAE4DC"/>
        </a:solidFill>
        <a:effectLst/>
      </p:bgPr>
    </p:bg>
    <p:spTree>
      <p:nvGrpSpPr>
        <p:cNvPr id="1" name=""/>
        <p:cNvGrpSpPr/>
        <p:nvPr/>
      </p:nvGrpSpPr>
      <p:grpSpPr>
        <a:xfrm>
          <a:off x="0" y="0"/>
          <a:ext cx="0" cy="0"/>
          <a:chOff x="0" y="0"/>
          <a:chExt cx="0" cy="0"/>
        </a:xfrm>
      </p:grpSpPr>
      <p:pic>
        <p:nvPicPr>
          <p:cNvPr id="8" name="Light: Adapt to anything ">
            <a:extLst>
              <a:ext uri="{FF2B5EF4-FFF2-40B4-BE49-F238E27FC236}">
                <a16:creationId xmlns:a16="http://schemas.microsoft.com/office/drawing/2014/main" id="{547E7F7C-2D58-481F-8331-3FE0241E1FB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5880702" y="194129"/>
            <a:ext cx="6311298" cy="6311287"/>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Picture 6" descr="Logo&#10;&#10;Description automatically generated with medium confidence">
            <a:extLst>
              <a:ext uri="{FF2B5EF4-FFF2-40B4-BE49-F238E27FC236}">
                <a16:creationId xmlns:a16="http://schemas.microsoft.com/office/drawing/2014/main" id="{17AABFA6-6857-43EF-9CDC-D483A94CE64F}"/>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27676884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68113142"/>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78489738"/>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5802985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3520801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516262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88596357"/>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9530402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9842096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683226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5966665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4">
    <p:bg>
      <p:bgPr>
        <a:solidFill>
          <a:srgbClr val="EAE4DC"/>
        </a:solidFill>
        <a:effectLst/>
      </p:bgPr>
    </p:bg>
    <p:spTree>
      <p:nvGrpSpPr>
        <p:cNvPr id="1" name=""/>
        <p:cNvGrpSpPr/>
        <p:nvPr/>
      </p:nvGrpSpPr>
      <p:grpSpPr>
        <a:xfrm>
          <a:off x="0" y="0"/>
          <a:ext cx="0" cy="0"/>
          <a:chOff x="0" y="0"/>
          <a:chExt cx="0" cy="0"/>
        </a:xfrm>
      </p:grpSpPr>
      <p:pic>
        <p:nvPicPr>
          <p:cNvPr id="6" name="Light: Innovate everywhere">
            <a:extLst>
              <a:ext uri="{FF2B5EF4-FFF2-40B4-BE49-F238E27FC236}">
                <a16:creationId xmlns:a16="http://schemas.microsoft.com/office/drawing/2014/main" id="{DC04341E-C617-413D-A754-103CAA84E5C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5456117" y="53298"/>
            <a:ext cx="6592960" cy="659296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Picture 6" descr="Logo&#10;&#10;Description automatically generated with medium confidence">
            <a:extLst>
              <a:ext uri="{FF2B5EF4-FFF2-40B4-BE49-F238E27FC236}">
                <a16:creationId xmlns:a16="http://schemas.microsoft.com/office/drawing/2014/main" id="{17AABFA6-6857-43EF-9CDC-D483A94CE64F}"/>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21810039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0339507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5847535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0890899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534357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6830620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030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21207786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74815667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7128155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39094519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ark Title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Picture 3" descr="Graphical user interface&#10;&#10;Description automatically generated with low confidence">
            <a:extLst>
              <a:ext uri="{FF2B5EF4-FFF2-40B4-BE49-F238E27FC236}">
                <a16:creationId xmlns:a16="http://schemas.microsoft.com/office/drawing/2014/main" id="{E44A620F-90A5-4F90-A46E-589E29C354F0}"/>
              </a:ext>
            </a:extLst>
          </p:cNvPr>
          <p:cNvPicPr>
            <a:picLocks noChangeAspect="1"/>
          </p:cNvPicPr>
          <p:nvPr userDrawn="1"/>
        </p:nvPicPr>
        <p:blipFill rotWithShape="1">
          <a:blip r:embed="rId2"/>
          <a:srcRect l="8251" t="33298" r="8207" b="32992"/>
          <a:stretch/>
        </p:blipFill>
        <p:spPr bwMode="invGray">
          <a:xfrm>
            <a:off x="584200" y="585788"/>
            <a:ext cx="2855205" cy="289320"/>
          </a:xfrm>
          <a:prstGeom prst="rect">
            <a:avLst/>
          </a:prstGeom>
        </p:spPr>
      </p:pic>
      <p:pic>
        <p:nvPicPr>
          <p:cNvPr id="6" name="Dark: Create impact faster">
            <a:extLst>
              <a:ext uri="{FF2B5EF4-FFF2-40B4-BE49-F238E27FC236}">
                <a16:creationId xmlns:a16="http://schemas.microsoft.com/office/drawing/2014/main" id="{CFC91BBC-1960-4789-9C92-73EDA57735F9}"/>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bwMode="ltGray">
          <a:xfrm>
            <a:off x="5852811" y="266700"/>
            <a:ext cx="6324600" cy="6324600"/>
          </a:xfrm>
          <a:prstGeom prst="rect">
            <a:avLst/>
          </a:prstGeom>
        </p:spPr>
      </p:pic>
    </p:spTree>
    <p:extLst>
      <p:ext uri="{BB962C8B-B14F-4D97-AF65-F5344CB8AC3E}">
        <p14:creationId xmlns:p14="http://schemas.microsoft.com/office/powerpoint/2010/main" val="33518432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6475081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Quote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38375" y="1033463"/>
            <a:ext cx="9371013"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2238375" y="4424994"/>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2238375" y="4831394"/>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sp>
        <p:nvSpPr>
          <p:cNvPr id="12" name="Freeform: Shape 11">
            <a:extLst>
              <a:ext uri="{FF2B5EF4-FFF2-40B4-BE49-F238E27FC236}">
                <a16:creationId xmlns:a16="http://schemas.microsoft.com/office/drawing/2014/main" id="{B7906C05-2D3A-4EE1-8C05-624CD0DA8D38}"/>
              </a:ext>
            </a:extLst>
          </p:cNvPr>
          <p:cNvSpPr>
            <a:spLocks/>
          </p:cNvSpPr>
          <p:nvPr userDrawn="1"/>
        </p:nvSpPr>
        <p:spPr bwMode="auto">
          <a:xfrm>
            <a:off x="569912" y="1047750"/>
            <a:ext cx="1270000" cy="1133475"/>
          </a:xfrm>
          <a:custGeom>
            <a:avLst/>
            <a:gdLst>
              <a:gd name="connsiteX0" fmla="*/ 730250 w 1270000"/>
              <a:gd name="connsiteY0" fmla="*/ 0 h 1133475"/>
              <a:gd name="connsiteX1" fmla="*/ 1270000 w 1270000"/>
              <a:gd name="connsiteY1" fmla="*/ 0 h 1133475"/>
              <a:gd name="connsiteX2" fmla="*/ 1270000 w 1270000"/>
              <a:gd name="connsiteY2" fmla="*/ 566949 h 1133475"/>
              <a:gd name="connsiteX3" fmla="*/ 1029312 w 1270000"/>
              <a:gd name="connsiteY3" fmla="*/ 566949 h 1133475"/>
              <a:gd name="connsiteX4" fmla="*/ 1085148 w 1270000"/>
              <a:gd name="connsiteY4" fmla="*/ 773266 h 1133475"/>
              <a:gd name="connsiteX5" fmla="*/ 1270000 w 1270000"/>
              <a:gd name="connsiteY5" fmla="*/ 865432 h 1133475"/>
              <a:gd name="connsiteX6" fmla="*/ 1270000 w 1270000"/>
              <a:gd name="connsiteY6" fmla="*/ 1133475 h 1133475"/>
              <a:gd name="connsiteX7" fmla="*/ 988281 w 1270000"/>
              <a:gd name="connsiteY7" fmla="*/ 1045537 h 1133475"/>
              <a:gd name="connsiteX8" fmla="*/ 825425 w 1270000"/>
              <a:gd name="connsiteY8" fmla="*/ 897986 h 1133475"/>
              <a:gd name="connsiteX9" fmla="*/ 749285 w 1270000"/>
              <a:gd name="connsiteY9" fmla="*/ 702239 h 1133475"/>
              <a:gd name="connsiteX10" fmla="*/ 730250 w 1270000"/>
              <a:gd name="connsiteY10" fmla="*/ 471401 h 1133475"/>
              <a:gd name="connsiteX11" fmla="*/ 0 w 1270000"/>
              <a:gd name="connsiteY11" fmla="*/ 0 h 1133475"/>
              <a:gd name="connsiteX12" fmla="*/ 538163 w 1270000"/>
              <a:gd name="connsiteY12" fmla="*/ 0 h 1133475"/>
              <a:gd name="connsiteX13" fmla="*/ 538163 w 1270000"/>
              <a:gd name="connsiteY13" fmla="*/ 566949 h 1133475"/>
              <a:gd name="connsiteX14" fmla="*/ 297283 w 1270000"/>
              <a:gd name="connsiteY14" fmla="*/ 566949 h 1133475"/>
              <a:gd name="connsiteX15" fmla="*/ 353262 w 1270000"/>
              <a:gd name="connsiteY15" fmla="*/ 773266 h 1133475"/>
              <a:gd name="connsiteX16" fmla="*/ 538163 w 1270000"/>
              <a:gd name="connsiteY16" fmla="*/ 865432 h 1133475"/>
              <a:gd name="connsiteX17" fmla="*/ 538163 w 1270000"/>
              <a:gd name="connsiteY17" fmla="*/ 1133475 h 1133475"/>
              <a:gd name="connsiteX18" fmla="*/ 256147 w 1270000"/>
              <a:gd name="connsiteY18" fmla="*/ 1045537 h 1133475"/>
              <a:gd name="connsiteX19" fmla="*/ 92875 w 1270000"/>
              <a:gd name="connsiteY19" fmla="*/ 897986 h 1133475"/>
              <a:gd name="connsiteX20" fmla="*/ 16539 w 1270000"/>
              <a:gd name="connsiteY20" fmla="*/ 702239 h 1133475"/>
              <a:gd name="connsiteX21" fmla="*/ 0 w 1270000"/>
              <a:gd name="connsiteY21" fmla="*/ 563144 h 113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70000" h="1133475">
                <a:moveTo>
                  <a:pt x="730250" y="0"/>
                </a:moveTo>
                <a:lnTo>
                  <a:pt x="1270000" y="0"/>
                </a:lnTo>
                <a:lnTo>
                  <a:pt x="1270000" y="566949"/>
                </a:lnTo>
                <a:lnTo>
                  <a:pt x="1029312" y="566949"/>
                </a:lnTo>
                <a:cubicBezTo>
                  <a:pt x="1029312" y="656156"/>
                  <a:pt x="1050039" y="721687"/>
                  <a:pt x="1085148" y="773266"/>
                </a:cubicBezTo>
                <a:cubicBezTo>
                  <a:pt x="1120258" y="824422"/>
                  <a:pt x="1182016" y="855285"/>
                  <a:pt x="1270000" y="865432"/>
                </a:cubicBezTo>
                <a:lnTo>
                  <a:pt x="1270000" y="1133475"/>
                </a:lnTo>
                <a:cubicBezTo>
                  <a:pt x="1152406" y="1114873"/>
                  <a:pt x="1058499" y="1085701"/>
                  <a:pt x="988281" y="1045537"/>
                </a:cubicBezTo>
                <a:cubicBezTo>
                  <a:pt x="918063" y="1005795"/>
                  <a:pt x="863496" y="956330"/>
                  <a:pt x="825425" y="897986"/>
                </a:cubicBezTo>
                <a:cubicBezTo>
                  <a:pt x="787355" y="839220"/>
                  <a:pt x="761975" y="774112"/>
                  <a:pt x="749285" y="702239"/>
                </a:cubicBezTo>
                <a:cubicBezTo>
                  <a:pt x="736595" y="630366"/>
                  <a:pt x="730250" y="553420"/>
                  <a:pt x="730250" y="471401"/>
                </a:cubicBezTo>
                <a:close/>
                <a:moveTo>
                  <a:pt x="0" y="0"/>
                </a:moveTo>
                <a:lnTo>
                  <a:pt x="538163" y="0"/>
                </a:lnTo>
                <a:lnTo>
                  <a:pt x="538163" y="566949"/>
                </a:lnTo>
                <a:lnTo>
                  <a:pt x="297283" y="566949"/>
                </a:lnTo>
                <a:cubicBezTo>
                  <a:pt x="297283" y="655310"/>
                  <a:pt x="317639" y="721687"/>
                  <a:pt x="353262" y="773266"/>
                </a:cubicBezTo>
                <a:cubicBezTo>
                  <a:pt x="388461" y="824422"/>
                  <a:pt x="449954" y="855285"/>
                  <a:pt x="538163" y="865432"/>
                </a:cubicBezTo>
                <a:lnTo>
                  <a:pt x="538163" y="1133475"/>
                </a:lnTo>
                <a:cubicBezTo>
                  <a:pt x="420692" y="1114873"/>
                  <a:pt x="326545" y="1085701"/>
                  <a:pt x="256147" y="1045537"/>
                </a:cubicBezTo>
                <a:cubicBezTo>
                  <a:pt x="185325" y="1005795"/>
                  <a:pt x="131042" y="956330"/>
                  <a:pt x="92875" y="897986"/>
                </a:cubicBezTo>
                <a:cubicBezTo>
                  <a:pt x="54707" y="839220"/>
                  <a:pt x="29262" y="774112"/>
                  <a:pt x="16539" y="702239"/>
                </a:cubicBezTo>
                <a:cubicBezTo>
                  <a:pt x="8482" y="657847"/>
                  <a:pt x="2969" y="611341"/>
                  <a:pt x="0" y="563144"/>
                </a:cubicBezTo>
                <a:close/>
              </a:path>
            </a:pathLst>
          </a:custGeom>
          <a:gradFill>
            <a:gsLst>
              <a:gs pos="0">
                <a:srgbClr val="50E6FF"/>
              </a:gs>
              <a:gs pos="100000">
                <a:srgbClr val="D59DFF"/>
              </a:gs>
            </a:gsLst>
            <a:lin ang="2400000" scaled="0"/>
          </a:gradFill>
          <a:ln>
            <a:noFill/>
            <a:headEnd type="none" w="med" len="med"/>
            <a:tailEnd type="none" w="med" len="med"/>
          </a:ln>
          <a:effectLst>
            <a:outerShdw blurRad="355600" dist="190500" dir="5400000" sx="101000" sy="101000" algn="ctr" rotWithShape="0">
              <a:srgbClr val="000000">
                <a:alpha val="27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a:solidFill>
                <a:srgbClr val="FFFFFF"/>
              </a:solidFill>
              <a:cs typeface="Segoe UI" pitchFamily="34" charset="0"/>
            </a:endParaRPr>
          </a:p>
        </p:txBody>
      </p:sp>
    </p:spTree>
    <p:extLst>
      <p:ext uri="{BB962C8B-B14F-4D97-AF65-F5344CB8AC3E}">
        <p14:creationId xmlns:p14="http://schemas.microsoft.com/office/powerpoint/2010/main" val="16500906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Quote ocea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36787" y="1030655"/>
            <a:ext cx="9371013"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2236787" y="4422186"/>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2236787" y="4828586"/>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6" name="Picture 5">
            <a:extLst>
              <a:ext uri="{FF2B5EF4-FFF2-40B4-BE49-F238E27FC236}">
                <a16:creationId xmlns:a16="http://schemas.microsoft.com/office/drawing/2014/main" id="{E48B7899-CB4D-47CD-A953-8FAD549121F1}"/>
              </a:ext>
            </a:extLst>
          </p:cNvPr>
          <p:cNvPicPr>
            <a:picLocks noChangeAspect="1"/>
          </p:cNvPicPr>
          <p:nvPr userDrawn="1"/>
        </p:nvPicPr>
        <p:blipFill>
          <a:blip r:embed="rId2"/>
          <a:stretch>
            <a:fillRect/>
          </a:stretch>
        </p:blipFill>
        <p:spPr bwMode="black">
          <a:xfrm>
            <a:off x="549201" y="1033463"/>
            <a:ext cx="1555824" cy="1392940"/>
          </a:xfrm>
          <a:prstGeom prst="rect">
            <a:avLst/>
          </a:prstGeom>
        </p:spPr>
      </p:pic>
    </p:spTree>
    <p:extLst>
      <p:ext uri="{BB962C8B-B14F-4D97-AF65-F5344CB8AC3E}">
        <p14:creationId xmlns:p14="http://schemas.microsoft.com/office/powerpoint/2010/main" val="1753220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Quote violet">
    <p:bg>
      <p:bgPr>
        <a:solidFill>
          <a:schemeClr val="accent2"/>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66B4EC0E-1A04-488E-9DE2-3E485E0F7BD5}"/>
              </a:ext>
            </a:extLst>
          </p:cNvPr>
          <p:cNvSpPr>
            <a:spLocks noGrp="1"/>
          </p:cNvSpPr>
          <p:nvPr>
            <p:ph type="title" hasCustomPrompt="1"/>
          </p:nvPr>
        </p:nvSpPr>
        <p:spPr>
          <a:xfrm>
            <a:off x="2236787" y="1030655"/>
            <a:ext cx="9371013"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9" name="Text Placeholder 4">
            <a:extLst>
              <a:ext uri="{FF2B5EF4-FFF2-40B4-BE49-F238E27FC236}">
                <a16:creationId xmlns:a16="http://schemas.microsoft.com/office/drawing/2014/main" id="{FCC19D23-D1E4-4510-8049-F818AF4AC73B}"/>
              </a:ext>
            </a:extLst>
          </p:cNvPr>
          <p:cNvSpPr>
            <a:spLocks noGrp="1"/>
          </p:cNvSpPr>
          <p:nvPr>
            <p:ph type="body" sz="quarter" idx="12" hasCustomPrompt="1"/>
          </p:nvPr>
        </p:nvSpPr>
        <p:spPr>
          <a:xfrm>
            <a:off x="2236787" y="4422186"/>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10" name="Text Placeholder 4">
            <a:extLst>
              <a:ext uri="{FF2B5EF4-FFF2-40B4-BE49-F238E27FC236}">
                <a16:creationId xmlns:a16="http://schemas.microsoft.com/office/drawing/2014/main" id="{9C33B5F3-01CE-4749-9431-1FBF746009EB}"/>
              </a:ext>
            </a:extLst>
          </p:cNvPr>
          <p:cNvSpPr>
            <a:spLocks noGrp="1"/>
          </p:cNvSpPr>
          <p:nvPr>
            <p:ph type="body" sz="quarter" idx="13" hasCustomPrompt="1"/>
          </p:nvPr>
        </p:nvSpPr>
        <p:spPr>
          <a:xfrm>
            <a:off x="2236787" y="4828586"/>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6" name="Picture 5">
            <a:extLst>
              <a:ext uri="{FF2B5EF4-FFF2-40B4-BE49-F238E27FC236}">
                <a16:creationId xmlns:a16="http://schemas.microsoft.com/office/drawing/2014/main" id="{350AB3FA-3405-4169-9479-480C4E8FE5D9}"/>
              </a:ext>
            </a:extLst>
          </p:cNvPr>
          <p:cNvPicPr>
            <a:picLocks noChangeAspect="1"/>
          </p:cNvPicPr>
          <p:nvPr userDrawn="1"/>
        </p:nvPicPr>
        <p:blipFill>
          <a:blip r:embed="rId2"/>
          <a:stretch>
            <a:fillRect/>
          </a:stretch>
        </p:blipFill>
        <p:spPr bwMode="black">
          <a:xfrm>
            <a:off x="549201" y="1033463"/>
            <a:ext cx="1555824" cy="1392940"/>
          </a:xfrm>
          <a:prstGeom prst="rect">
            <a:avLst/>
          </a:prstGeom>
        </p:spPr>
      </p:pic>
    </p:spTree>
    <p:extLst>
      <p:ext uri="{BB962C8B-B14F-4D97-AF65-F5344CB8AC3E}">
        <p14:creationId xmlns:p14="http://schemas.microsoft.com/office/powerpoint/2010/main" val="40206297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Alternate quote">
    <p:bg>
      <p:bgPr>
        <a:solidFill>
          <a:srgbClr val="EAE4DC"/>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5E78741-2E92-4352-847E-7E79AA3BEDE7}"/>
              </a:ext>
            </a:extLst>
          </p:cNvPr>
          <p:cNvSpPr/>
          <p:nvPr userDrawn="1"/>
        </p:nvSpPr>
        <p:spPr bwMode="auto">
          <a:xfrm>
            <a:off x="0" y="0"/>
            <a:ext cx="4064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40156270-9C86-4171-BEB2-C0F0D7A6B76A}"/>
              </a:ext>
            </a:extLst>
          </p:cNvPr>
          <p:cNvSpPr/>
          <p:nvPr userDrawn="1"/>
        </p:nvSpPr>
        <p:spPr bwMode="auto">
          <a:xfrm>
            <a:off x="1066800" y="1623526"/>
            <a:ext cx="10540999" cy="4217537"/>
          </a:xfrm>
          <a:prstGeom prst="rect">
            <a:avLst/>
          </a:prstGeom>
          <a:solidFill>
            <a:schemeClr val="bg1"/>
          </a:solidFill>
          <a:ln>
            <a:noFill/>
            <a:headEnd type="none" w="med" len="med"/>
            <a:tailEnd type="none" w="med" len="med"/>
          </a:ln>
          <a:effectLst>
            <a:outerShdw blurRad="355600" dist="190500" dir="5400000" sx="101000" sy="101000" algn="ctr" rotWithShape="0">
              <a:srgbClr val="000000">
                <a:alpha val="11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1066801" y="2191554"/>
            <a:ext cx="10058399" cy="2195395"/>
          </a:xfrm>
          <a:noFill/>
        </p:spPr>
        <p:txBody>
          <a:bodyPr wrap="square" lIns="457200" tIns="0" rIns="182880" bIns="0" anchor="b" anchorCtr="0">
            <a:normAutofit/>
          </a:bodyPr>
          <a:lstStyle>
            <a:lvl1pPr algn="l" defTabSz="932742" rtl="0" eaLnBrk="1" latinLnBrk="0" hangingPunct="1">
              <a:lnSpc>
                <a:spcPct val="90000"/>
              </a:lnSpc>
              <a:spcBef>
                <a:spcPct val="0"/>
              </a:spcBef>
              <a:buNone/>
              <a:defRPr lang="en-US" sz="28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1066801" y="4705389"/>
            <a:ext cx="10056883" cy="338554"/>
          </a:xfrm>
          <a:noFill/>
        </p:spPr>
        <p:txBody>
          <a:bodyPr wrap="square" lIns="457200" tIns="0" rIns="18288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1066801" y="5111789"/>
            <a:ext cx="10056882" cy="338554"/>
          </a:xfrm>
          <a:noFill/>
        </p:spPr>
        <p:txBody>
          <a:bodyPr wrap="square" lIns="457200" tIns="0" rIns="18288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sp>
        <p:nvSpPr>
          <p:cNvPr id="12" name="Rectangle 11">
            <a:extLst>
              <a:ext uri="{FF2B5EF4-FFF2-40B4-BE49-F238E27FC236}">
                <a16:creationId xmlns:a16="http://schemas.microsoft.com/office/drawing/2014/main" id="{B5CAA7F6-8C5E-4C0C-9380-3938313CCE9B}"/>
              </a:ext>
            </a:extLst>
          </p:cNvPr>
          <p:cNvSpPr/>
          <p:nvPr userDrawn="1"/>
        </p:nvSpPr>
        <p:spPr bwMode="auto">
          <a:xfrm>
            <a:off x="584200" y="866944"/>
            <a:ext cx="1460500" cy="1463040"/>
          </a:xfrm>
          <a:prstGeom prst="rect">
            <a:avLst/>
          </a:prstGeom>
          <a:gradFill>
            <a:gsLst>
              <a:gs pos="1000">
                <a:srgbClr val="50E6FF">
                  <a:alpha val="90000"/>
                </a:srgbClr>
              </a:gs>
              <a:gs pos="100000">
                <a:srgbClr val="D59DFF">
                  <a:alpha val="90000"/>
                </a:srgbClr>
              </a:gs>
            </a:gsLst>
            <a:lin ang="2400000" scaled="0"/>
          </a:gradFill>
          <a:ln>
            <a:noFill/>
            <a:headEnd type="none" w="med" len="med"/>
            <a:tailEnd type="none" w="med" len="med"/>
          </a:ln>
          <a:effectLst>
            <a:outerShdw blurRad="355600" dist="190500" dir="5400000" sx="101000" sy="101000" algn="ctr" rotWithShape="0">
              <a:srgbClr val="000000">
                <a:alpha val="27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14" name="Picture 13">
            <a:extLst>
              <a:ext uri="{FF2B5EF4-FFF2-40B4-BE49-F238E27FC236}">
                <a16:creationId xmlns:a16="http://schemas.microsoft.com/office/drawing/2014/main" id="{0D984DC6-2262-41BA-8742-20A3565F58FA}"/>
              </a:ext>
            </a:extLst>
          </p:cNvPr>
          <p:cNvPicPr>
            <a:picLocks noChangeAspect="1"/>
          </p:cNvPicPr>
          <p:nvPr userDrawn="1"/>
        </p:nvPicPr>
        <p:blipFill>
          <a:blip r:embed="rId2"/>
          <a:stretch>
            <a:fillRect/>
          </a:stretch>
        </p:blipFill>
        <p:spPr>
          <a:xfrm>
            <a:off x="862537" y="1222206"/>
            <a:ext cx="1079086" cy="969348"/>
          </a:xfrm>
          <a:prstGeom prst="rect">
            <a:avLst/>
          </a:prstGeom>
        </p:spPr>
      </p:pic>
    </p:spTree>
    <p:extLst>
      <p:ext uri="{BB962C8B-B14F-4D97-AF65-F5344CB8AC3E}">
        <p14:creationId xmlns:p14="http://schemas.microsoft.com/office/powerpoint/2010/main" val="8246463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emo slide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42076699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Demo slide ocea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0167521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emo slide violet">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5006894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ection Title gradient 1">
    <p:bg>
      <p:bgPr>
        <a:gradFill>
          <a:gsLst>
            <a:gs pos="1000">
              <a:srgbClr val="50E6FF"/>
            </a:gs>
            <a:gs pos="99000">
              <a:schemeClr val="accent3"/>
            </a:gs>
          </a:gsLst>
          <a:lin ang="2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885725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ection Title gradient 2">
    <p:bg>
      <p:bgPr>
        <a:gradFill>
          <a:gsLst>
            <a:gs pos="1000">
              <a:srgbClr val="FF9349"/>
            </a:gs>
            <a:gs pos="99000">
              <a:srgbClr val="D83B01"/>
            </a:gs>
          </a:gsLst>
          <a:lin ang="2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5347227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ark title 2">
    <p:bg>
      <p:bgRef idx="1001">
        <a:schemeClr val="bg2"/>
      </p:bgRef>
    </p:bg>
    <p:spTree>
      <p:nvGrpSpPr>
        <p:cNvPr id="1" name=""/>
        <p:cNvGrpSpPr/>
        <p:nvPr/>
      </p:nvGrpSpPr>
      <p:grpSpPr>
        <a:xfrm>
          <a:off x="0" y="0"/>
          <a:ext cx="0" cy="0"/>
          <a:chOff x="0" y="0"/>
          <a:chExt cx="0" cy="0"/>
        </a:xfrm>
      </p:grpSpPr>
      <p:pic>
        <p:nvPicPr>
          <p:cNvPr id="7" name="Dark: Break through barriers">
            <a:extLst>
              <a:ext uri="{FF2B5EF4-FFF2-40B4-BE49-F238E27FC236}">
                <a16:creationId xmlns:a16="http://schemas.microsoft.com/office/drawing/2014/main" id="{DD933C26-17AD-4009-92E5-51D531D61A8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ltGray">
          <a:xfrm>
            <a:off x="5693594" y="292101"/>
            <a:ext cx="6271552" cy="6271542"/>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8" name="Picture 7" descr="Graphical user interface&#10;&#10;Description automatically generated with low confidence">
            <a:extLst>
              <a:ext uri="{FF2B5EF4-FFF2-40B4-BE49-F238E27FC236}">
                <a16:creationId xmlns:a16="http://schemas.microsoft.com/office/drawing/2014/main" id="{5FFF0A47-7543-41B6-9868-D5B1EA735187}"/>
              </a:ext>
            </a:extLst>
          </p:cNvPr>
          <p:cNvPicPr>
            <a:picLocks noChangeAspect="1"/>
          </p:cNvPicPr>
          <p:nvPr userDrawn="1"/>
        </p:nvPicPr>
        <p:blipFill rotWithShape="1">
          <a:blip r:embed="rId3"/>
          <a:srcRect l="8251" t="33298" r="8207" b="32992"/>
          <a:stretch/>
        </p:blipFill>
        <p:spPr bwMode="invGray">
          <a:xfrm>
            <a:off x="584200" y="585788"/>
            <a:ext cx="2855205" cy="289320"/>
          </a:xfrm>
          <a:prstGeom prst="rect">
            <a:avLst/>
          </a:prstGeom>
        </p:spPr>
      </p:pic>
    </p:spTree>
    <p:extLst>
      <p:ext uri="{BB962C8B-B14F-4D97-AF65-F5344CB8AC3E}">
        <p14:creationId xmlns:p14="http://schemas.microsoft.com/office/powerpoint/2010/main" val="42152911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ection Title gradient 3">
    <p:bg>
      <p:bgPr>
        <a:gradFill>
          <a:gsLst>
            <a:gs pos="99000">
              <a:srgbClr val="831490"/>
            </a:gs>
            <a:gs pos="1000">
              <a:srgbClr val="D59DFF"/>
            </a:gs>
          </a:gsLst>
          <a:lin ang="2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662235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ection title graphic 1">
    <p:bg>
      <p:bgRef idx="1001">
        <a:schemeClr val="bg2"/>
      </p:bgRef>
    </p:bg>
    <p:spTree>
      <p:nvGrpSpPr>
        <p:cNvPr id="1" name=""/>
        <p:cNvGrpSpPr/>
        <p:nvPr/>
      </p:nvGrpSpPr>
      <p:grpSpPr>
        <a:xfrm>
          <a:off x="0" y="0"/>
          <a:ext cx="0" cy="0"/>
          <a:chOff x="0" y="0"/>
          <a:chExt cx="0" cy="0"/>
        </a:xfrm>
      </p:grpSpPr>
      <p:pic>
        <p:nvPicPr>
          <p:cNvPr id="7" name="Dark: Create impact faster">
            <a:extLst>
              <a:ext uri="{FF2B5EF4-FFF2-40B4-BE49-F238E27FC236}">
                <a16:creationId xmlns:a16="http://schemas.microsoft.com/office/drawing/2014/main" id="{53BEC10D-83A8-4649-88F8-525050193CA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6919" t="25380" r="45026" b="35480"/>
          <a:stretch/>
        </p:blipFill>
        <p:spPr bwMode="ltGray">
          <a:xfrm>
            <a:off x="3771901" y="0"/>
            <a:ext cx="8420100" cy="6858000"/>
          </a:xfrm>
          <a:prstGeom prst="rect">
            <a:avLst/>
          </a:prstGeom>
        </p:spPr>
      </p:pic>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1258029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ection title graphic 2">
    <p:bg>
      <p:bgRef idx="1001">
        <a:schemeClr val="bg2"/>
      </p:bgRef>
    </p:bg>
    <p:spTree>
      <p:nvGrpSpPr>
        <p:cNvPr id="1" name=""/>
        <p:cNvGrpSpPr/>
        <p:nvPr/>
      </p:nvGrpSpPr>
      <p:grpSpPr>
        <a:xfrm>
          <a:off x="0" y="0"/>
          <a:ext cx="0" cy="0"/>
          <a:chOff x="0" y="0"/>
          <a:chExt cx="0" cy="0"/>
        </a:xfrm>
      </p:grpSpPr>
      <p:pic>
        <p:nvPicPr>
          <p:cNvPr id="4" name="Dark: Break through barriers">
            <a:extLst>
              <a:ext uri="{FF2B5EF4-FFF2-40B4-BE49-F238E27FC236}">
                <a16:creationId xmlns:a16="http://schemas.microsoft.com/office/drawing/2014/main" id="{AE01FB6F-69FB-4C55-8F77-47A913335DB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2458" t="41245" r="41127" b="18630"/>
          <a:stretch/>
        </p:blipFill>
        <p:spPr bwMode="ltGray">
          <a:xfrm>
            <a:off x="0" y="-1"/>
            <a:ext cx="12192001" cy="6858001"/>
          </a:xfrm>
          <a:prstGeom prst="rect">
            <a:avLst/>
          </a:prstGeom>
        </p:spPr>
      </p:pic>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0531415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ection title graphic 3">
    <p:bg>
      <p:bgRef idx="1001">
        <a:schemeClr val="bg2"/>
      </p:bgRef>
    </p:bg>
    <p:spTree>
      <p:nvGrpSpPr>
        <p:cNvPr id="1" name=""/>
        <p:cNvGrpSpPr/>
        <p:nvPr/>
      </p:nvGrpSpPr>
      <p:grpSpPr>
        <a:xfrm>
          <a:off x="0" y="0"/>
          <a:ext cx="0" cy="0"/>
          <a:chOff x="0" y="0"/>
          <a:chExt cx="0" cy="0"/>
        </a:xfrm>
      </p:grpSpPr>
      <p:pic>
        <p:nvPicPr>
          <p:cNvPr id="5" name="Dark: Adapt to anything">
            <a:extLst>
              <a:ext uri="{FF2B5EF4-FFF2-40B4-BE49-F238E27FC236}">
                <a16:creationId xmlns:a16="http://schemas.microsoft.com/office/drawing/2014/main" id="{C01D04A8-6185-4D88-82A2-8E8101A916D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611" t="18783" r="47913" b="31741"/>
          <a:stretch/>
        </p:blipFill>
        <p:spPr bwMode="ltGray">
          <a:xfrm>
            <a:off x="5334001" y="-1"/>
            <a:ext cx="6858000" cy="6858001"/>
          </a:xfrm>
          <a:prstGeom prst="rect">
            <a:avLst/>
          </a:prstGeom>
        </p:spPr>
      </p:pic>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0042193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ection title graphic 4">
    <p:bg>
      <p:bgRef idx="1001">
        <a:schemeClr val="bg2"/>
      </p:bgRef>
    </p:bg>
    <p:spTree>
      <p:nvGrpSpPr>
        <p:cNvPr id="1" name=""/>
        <p:cNvGrpSpPr/>
        <p:nvPr/>
      </p:nvGrpSpPr>
      <p:grpSpPr>
        <a:xfrm>
          <a:off x="0" y="0"/>
          <a:ext cx="0" cy="0"/>
          <a:chOff x="0" y="0"/>
          <a:chExt cx="0" cy="0"/>
        </a:xfrm>
      </p:grpSpPr>
      <p:pic>
        <p:nvPicPr>
          <p:cNvPr id="4" name="Dark: Innovate everywhere">
            <a:extLst>
              <a:ext uri="{FF2B5EF4-FFF2-40B4-BE49-F238E27FC236}">
                <a16:creationId xmlns:a16="http://schemas.microsoft.com/office/drawing/2014/main" id="{4EAC99E1-B968-408B-9767-C938059B736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0347" t="14647" r="41253" b="35235"/>
          <a:stretch/>
        </p:blipFill>
        <p:spPr bwMode="ltGray">
          <a:xfrm>
            <a:off x="0" y="-1"/>
            <a:ext cx="12192000" cy="6858001"/>
          </a:xfrm>
          <a:prstGeom prst="rect">
            <a:avLst/>
          </a:prstGeom>
        </p:spPr>
      </p:pic>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9883286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Screenshot">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10198-B250-44FD-9AC7-BA0E6E23B5C1}"/>
              </a:ext>
            </a:extLst>
          </p:cNvPr>
          <p:cNvSpPr>
            <a:spLocks noGrp="1"/>
          </p:cNvSpPr>
          <p:nvPr>
            <p:ph type="title"/>
          </p:nvPr>
        </p:nvSpPr>
        <p:spPr>
          <a:xfrm>
            <a:off x="588263" y="457200"/>
            <a:ext cx="3856737" cy="553998"/>
          </a:xfrm>
        </p:spPr>
        <p:txBody>
          <a:bodyPr/>
          <a:lstStyle/>
          <a:p>
            <a:r>
              <a:rPr lang="en-US"/>
              <a:t>Click to edit Master title style</a:t>
            </a:r>
          </a:p>
        </p:txBody>
      </p:sp>
      <p:sp>
        <p:nvSpPr>
          <p:cNvPr id="14" name="Text Placeholder 13">
            <a:extLst>
              <a:ext uri="{FF2B5EF4-FFF2-40B4-BE49-F238E27FC236}">
                <a16:creationId xmlns:a16="http://schemas.microsoft.com/office/drawing/2014/main" id="{6F25D0DC-756F-45C2-A98F-05B75941978C}"/>
              </a:ext>
            </a:extLst>
          </p:cNvPr>
          <p:cNvSpPr>
            <a:spLocks noGrp="1"/>
          </p:cNvSpPr>
          <p:nvPr>
            <p:ph type="body" sz="quarter" idx="11"/>
          </p:nvPr>
        </p:nvSpPr>
        <p:spPr>
          <a:xfrm>
            <a:off x="588263" y="2395538"/>
            <a:ext cx="3856737" cy="861774"/>
          </a:xfrm>
        </p:spPr>
        <p:txBody>
          <a:bodyPr/>
          <a:lstStyle>
            <a:lvl1pPr marL="0" indent="0">
              <a:buNone/>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Content Placeholder 4">
            <a:extLst>
              <a:ext uri="{FF2B5EF4-FFF2-40B4-BE49-F238E27FC236}">
                <a16:creationId xmlns:a16="http://schemas.microsoft.com/office/drawing/2014/main" id="{A111676F-0A7B-49C1-8A96-1063E1813997}"/>
              </a:ext>
            </a:extLst>
          </p:cNvPr>
          <p:cNvSpPr>
            <a:spLocks noGrp="1"/>
          </p:cNvSpPr>
          <p:nvPr>
            <p:ph sz="quarter" idx="12" hasCustomPrompt="1"/>
          </p:nvPr>
        </p:nvSpPr>
        <p:spPr>
          <a:xfrm>
            <a:off x="5202937" y="1464400"/>
            <a:ext cx="6989063" cy="3929199"/>
          </a:xfrm>
          <a:prstGeom prst="roundRect">
            <a:avLst>
              <a:gd name="adj" fmla="val 0"/>
            </a:avLst>
          </a:prstGeom>
          <a:blipFill>
            <a:blip r:embed="rId2"/>
            <a:stretch>
              <a:fillRect/>
            </a:stretch>
          </a:blipFill>
          <a:ln w="381000">
            <a:solidFill>
              <a:schemeClr val="tx1"/>
            </a:solidFill>
          </a:ln>
          <a:effectLst>
            <a:outerShdw blurRad="254000" dist="292100" dir="2700000" sx="101000" sy="101000" algn="ctr" rotWithShape="0">
              <a:srgbClr val="000000">
                <a:alpha val="15000"/>
              </a:srgbClr>
            </a:outerShdw>
          </a:effectLst>
        </p:spPr>
        <p:txBody>
          <a:bodyPr tIns="2377440"/>
          <a:lstStyle>
            <a:lvl1pPr marL="0" indent="0">
              <a:defRPr lang="en-US" sz="1400" b="1" kern="1200" spc="0" baseline="0" dirty="0">
                <a:solidFill>
                  <a:srgbClr val="000000"/>
                </a:solidFill>
                <a:latin typeface="+mn-lt"/>
                <a:ea typeface="+mn-ea"/>
                <a:cs typeface="Segoe UI" panose="020B0502040204020203" pitchFamily="34" charset="0"/>
              </a:defRPr>
            </a:lvl1pPr>
          </a:lstStyle>
          <a:p>
            <a:pPr marL="228600" marR="0" lvl="0" indent="-22860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Drag &amp; drop your photo here </a:t>
            </a:r>
            <a:br>
              <a:rPr lang="en-US"/>
            </a:br>
            <a:r>
              <a:rPr lang="en-US"/>
              <a:t>or click or tap icon below </a:t>
            </a:r>
            <a:br>
              <a:rPr lang="en-US"/>
            </a:br>
            <a:r>
              <a:rPr lang="en-US"/>
              <a:t>to insert</a:t>
            </a:r>
          </a:p>
          <a:p>
            <a:pPr marL="228600" marR="0" lvl="0" indent="-22860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endParaRPr lang="en-US"/>
          </a:p>
        </p:txBody>
      </p:sp>
    </p:spTree>
    <p:extLst>
      <p:ext uri="{BB962C8B-B14F-4D97-AF65-F5344CB8AC3E}">
        <p14:creationId xmlns:p14="http://schemas.microsoft.com/office/powerpoint/2010/main" val="16070477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Mobile Screenshot">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10198-B250-44FD-9AC7-BA0E6E23B5C1}"/>
              </a:ext>
            </a:extLst>
          </p:cNvPr>
          <p:cNvSpPr>
            <a:spLocks noGrp="1"/>
          </p:cNvSpPr>
          <p:nvPr>
            <p:ph type="title"/>
          </p:nvPr>
        </p:nvSpPr>
        <p:spPr>
          <a:xfrm>
            <a:off x="588263" y="457200"/>
            <a:ext cx="3856737" cy="553998"/>
          </a:xfrm>
        </p:spPr>
        <p:txBody>
          <a:bodyPr/>
          <a:lstStyle/>
          <a:p>
            <a:r>
              <a:rPr lang="en-US"/>
              <a:t>Click to edit Master title style</a:t>
            </a:r>
          </a:p>
        </p:txBody>
      </p:sp>
      <p:sp>
        <p:nvSpPr>
          <p:cNvPr id="14" name="Text Placeholder 13">
            <a:extLst>
              <a:ext uri="{FF2B5EF4-FFF2-40B4-BE49-F238E27FC236}">
                <a16:creationId xmlns:a16="http://schemas.microsoft.com/office/drawing/2014/main" id="{6F25D0DC-756F-45C2-A98F-05B75941978C}"/>
              </a:ext>
            </a:extLst>
          </p:cNvPr>
          <p:cNvSpPr>
            <a:spLocks noGrp="1"/>
          </p:cNvSpPr>
          <p:nvPr>
            <p:ph type="body" sz="quarter" idx="11"/>
          </p:nvPr>
        </p:nvSpPr>
        <p:spPr>
          <a:xfrm>
            <a:off x="588263" y="2395538"/>
            <a:ext cx="3856737" cy="861774"/>
          </a:xfrm>
        </p:spPr>
        <p:txBody>
          <a:bodyPr/>
          <a:lstStyle>
            <a:lvl1pPr marL="0" indent="0">
              <a:buNone/>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Content Placeholder 4">
            <a:extLst>
              <a:ext uri="{FF2B5EF4-FFF2-40B4-BE49-F238E27FC236}">
                <a16:creationId xmlns:a16="http://schemas.microsoft.com/office/drawing/2014/main" id="{A111676F-0A7B-49C1-8A96-1063E1813997}"/>
              </a:ext>
            </a:extLst>
          </p:cNvPr>
          <p:cNvSpPr>
            <a:spLocks noGrp="1"/>
          </p:cNvSpPr>
          <p:nvPr>
            <p:ph sz="quarter" idx="12" hasCustomPrompt="1"/>
          </p:nvPr>
        </p:nvSpPr>
        <p:spPr>
          <a:xfrm>
            <a:off x="7713894" y="585216"/>
            <a:ext cx="2625967" cy="5687568"/>
          </a:xfrm>
          <a:prstGeom prst="roundRect">
            <a:avLst>
              <a:gd name="adj" fmla="val 8222"/>
            </a:avLst>
          </a:prstGeom>
          <a:blipFill>
            <a:blip r:embed="rId2"/>
            <a:stretch>
              <a:fillRect/>
            </a:stretch>
          </a:blipFill>
          <a:ln w="241300">
            <a:solidFill>
              <a:schemeClr val="tx1"/>
            </a:solidFill>
          </a:ln>
          <a:effectLst>
            <a:outerShdw blurRad="254000" dist="292100" dir="2700000" sx="101000" sy="101000" algn="ctr" rotWithShape="0">
              <a:srgbClr val="000000">
                <a:alpha val="15000"/>
              </a:srgbClr>
            </a:outerShdw>
          </a:effectLst>
        </p:spPr>
        <p:txBody>
          <a:bodyPr tIns="1463040" bIns="0" anchor="ctr" anchorCtr="0"/>
          <a:lstStyle>
            <a:lvl1pPr marL="0" indent="0" algn="ctr">
              <a:buNone/>
              <a:defRPr lang="en-US" sz="1100" b="1" kern="1200" spc="0" baseline="0" dirty="0">
                <a:solidFill>
                  <a:schemeClr val="bg1"/>
                </a:solidFill>
                <a:latin typeface="+mn-lt"/>
                <a:ea typeface="+mn-ea"/>
                <a:cs typeface="Segoe UI" panose="020B0502040204020203" pitchFamily="34" charset="0"/>
              </a:defRPr>
            </a:lvl1pPr>
          </a:lstStyle>
          <a:p>
            <a:pPr marL="285750" marR="0" lvl="0" indent="-285750" algn="ctr" defTabSz="932742" rtl="0" eaLnBrk="1" fontAlgn="auto" latinLnBrk="0" hangingPunct="1">
              <a:lnSpc>
                <a:spcPct val="100000"/>
              </a:lnSpc>
              <a:spcBef>
                <a:spcPct val="20000"/>
              </a:spcBef>
              <a:spcAft>
                <a:spcPts val="0"/>
              </a:spcAft>
              <a:buClrTx/>
              <a:buSzPct val="90000"/>
              <a:tabLst/>
            </a:pPr>
            <a:r>
              <a:rPr lang="en-US"/>
              <a:t>Drag &amp; drop your photo here </a:t>
            </a:r>
            <a:br>
              <a:rPr lang="en-US"/>
            </a:br>
            <a:r>
              <a:rPr lang="en-US"/>
              <a:t>or click or tap icon below </a:t>
            </a:r>
            <a:br>
              <a:rPr lang="en-US"/>
            </a:br>
            <a:r>
              <a:rPr lang="en-US"/>
              <a:t>to insert</a:t>
            </a:r>
          </a:p>
          <a:p>
            <a:pPr marL="285750" marR="0" lvl="0" indent="-285750" algn="ctr" defTabSz="932742" rtl="0" eaLnBrk="1" fontAlgn="auto" latinLnBrk="0" hangingPunct="1">
              <a:lnSpc>
                <a:spcPct val="100000"/>
              </a:lnSpc>
              <a:spcBef>
                <a:spcPct val="20000"/>
              </a:spcBef>
              <a:spcAft>
                <a:spcPts val="0"/>
              </a:spcAft>
              <a:buClrTx/>
              <a:buSzPct val="90000"/>
              <a:tabLst/>
            </a:pPr>
            <a:endParaRPr lang="en-US"/>
          </a:p>
        </p:txBody>
      </p:sp>
    </p:spTree>
    <p:extLst>
      <p:ext uri="{BB962C8B-B14F-4D97-AF65-F5344CB8AC3E}">
        <p14:creationId xmlns:p14="http://schemas.microsoft.com/office/powerpoint/2010/main" val="13109201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9851138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9980862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Tree>
    <p:extLst>
      <p:ext uri="{BB962C8B-B14F-4D97-AF65-F5344CB8AC3E}">
        <p14:creationId xmlns:p14="http://schemas.microsoft.com/office/powerpoint/2010/main" val="27713194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ark title 3">
    <p:bg>
      <p:bgRef idx="1001">
        <a:schemeClr val="bg2"/>
      </p:bgRef>
    </p:bg>
    <p:spTree>
      <p:nvGrpSpPr>
        <p:cNvPr id="1" name=""/>
        <p:cNvGrpSpPr/>
        <p:nvPr/>
      </p:nvGrpSpPr>
      <p:grpSpPr>
        <a:xfrm>
          <a:off x="0" y="0"/>
          <a:ext cx="0" cy="0"/>
          <a:chOff x="0" y="0"/>
          <a:chExt cx="0" cy="0"/>
        </a:xfrm>
      </p:grpSpPr>
      <p:pic>
        <p:nvPicPr>
          <p:cNvPr id="8" name="Dark: Adapt to anything">
            <a:extLst>
              <a:ext uri="{FF2B5EF4-FFF2-40B4-BE49-F238E27FC236}">
                <a16:creationId xmlns:a16="http://schemas.microsoft.com/office/drawing/2014/main" id="{994EB93C-6F19-49E9-A6E6-6858355E513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ltGray">
          <a:xfrm>
            <a:off x="5854695" y="152401"/>
            <a:ext cx="6347416" cy="6347406"/>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Graphical user interface&#10;&#10;Description automatically generated with low confidence">
            <a:extLst>
              <a:ext uri="{FF2B5EF4-FFF2-40B4-BE49-F238E27FC236}">
                <a16:creationId xmlns:a16="http://schemas.microsoft.com/office/drawing/2014/main" id="{80DE0B83-1A11-4323-B03A-220D262F53C9}"/>
              </a:ext>
            </a:extLst>
          </p:cNvPr>
          <p:cNvPicPr>
            <a:picLocks noChangeAspect="1"/>
          </p:cNvPicPr>
          <p:nvPr userDrawn="1"/>
        </p:nvPicPr>
        <p:blipFill rotWithShape="1">
          <a:blip r:embed="rId3"/>
          <a:srcRect l="8251" t="33298" r="8207" b="32992"/>
          <a:stretch/>
        </p:blipFill>
        <p:spPr bwMode="invGray">
          <a:xfrm>
            <a:off x="584200" y="585788"/>
            <a:ext cx="2855205" cy="289320"/>
          </a:xfrm>
          <a:prstGeom prst="rect">
            <a:avLst/>
          </a:prstGeom>
        </p:spPr>
      </p:pic>
    </p:spTree>
    <p:extLst>
      <p:ext uri="{BB962C8B-B14F-4D97-AF65-F5344CB8AC3E}">
        <p14:creationId xmlns:p14="http://schemas.microsoft.com/office/powerpoint/2010/main" val="4179247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hank you photo">
    <p:bg>
      <p:bgPr>
        <a:solidFill>
          <a:srgbClr val="EAE4DC"/>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5808"/>
            <a:ext cx="3948683"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DC1D8EF4-A5A1-4D2B-9918-9B027853453F}"/>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5623952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AE4DC"/>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Picture 4" descr="Logo&#10;&#10;Description automatically generated with medium confidence">
            <a:extLst>
              <a:ext uri="{FF2B5EF4-FFF2-40B4-BE49-F238E27FC236}">
                <a16:creationId xmlns:a16="http://schemas.microsoft.com/office/drawing/2014/main" id="{4E695B53-CE74-45F5-B29D-B6E72D9A8E31}"/>
              </a:ext>
            </a:extLst>
          </p:cNvPr>
          <p:cNvPicPr>
            <a:picLocks noChangeAspect="1"/>
          </p:cNvPicPr>
          <p:nvPr userDrawn="1"/>
        </p:nvPicPr>
        <p:blipFill rotWithShape="1">
          <a:blip r:embed="rId2"/>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24747793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23457960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 Title">
    <p:bg>
      <p:bgPr>
        <a:solidFill>
          <a:srgbClr val="EAE4D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Graphic: Create impact faster metaphor" descr="Image of create impact faster metaphor">
            <a:extLst>
              <a:ext uri="{FF2B5EF4-FFF2-40B4-BE49-F238E27FC236}">
                <a16:creationId xmlns:a16="http://schemas.microsoft.com/office/drawing/2014/main" id="{71E6F1EB-96BE-40C0-8FF7-9CA9D6B5675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570" t="3570" r="3570" b="828"/>
          <a:stretch/>
        </p:blipFill>
        <p:spPr>
          <a:xfrm>
            <a:off x="6065081" y="478972"/>
            <a:ext cx="5900060" cy="6074228"/>
          </a:xfrm>
          <a:prstGeom prst="rect">
            <a:avLst/>
          </a:prstGeom>
        </p:spPr>
      </p:pic>
      <p:pic>
        <p:nvPicPr>
          <p:cNvPr id="4" name="Picture 3" descr="Logo&#10;&#10;Description automatically generated with medium confidence">
            <a:extLst>
              <a:ext uri="{FF2B5EF4-FFF2-40B4-BE49-F238E27FC236}">
                <a16:creationId xmlns:a16="http://schemas.microsoft.com/office/drawing/2014/main" id="{C7D24C81-C6B4-4566-BEC3-F1E03E491846}"/>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41233330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2">
    <p:bg>
      <p:bgPr>
        <a:solidFill>
          <a:srgbClr val="EAE4DC"/>
        </a:solidFill>
        <a:effectLst/>
      </p:bgPr>
    </p:bg>
    <p:spTree>
      <p:nvGrpSpPr>
        <p:cNvPr id="1" name=""/>
        <p:cNvGrpSpPr/>
        <p:nvPr/>
      </p:nvGrpSpPr>
      <p:grpSpPr>
        <a:xfrm>
          <a:off x="0" y="0"/>
          <a:ext cx="0" cy="0"/>
          <a:chOff x="0" y="0"/>
          <a:chExt cx="0" cy="0"/>
        </a:xfrm>
      </p:grpSpPr>
      <p:pic>
        <p:nvPicPr>
          <p:cNvPr id="7" name="Light: Break through barriers">
            <a:extLst>
              <a:ext uri="{FF2B5EF4-FFF2-40B4-BE49-F238E27FC236}">
                <a16:creationId xmlns:a16="http://schemas.microsoft.com/office/drawing/2014/main" id="{168BE704-B556-45E9-BE93-C19A745DB30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5638197" y="260049"/>
            <a:ext cx="6337904" cy="6337902"/>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Logo&#10;&#10;Description automatically generated with medium confidence">
            <a:extLst>
              <a:ext uri="{FF2B5EF4-FFF2-40B4-BE49-F238E27FC236}">
                <a16:creationId xmlns:a16="http://schemas.microsoft.com/office/drawing/2014/main" id="{2A9CEB69-ACA2-426E-A1A5-54DB916D6182}"/>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31520882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3">
    <p:bg>
      <p:bgPr>
        <a:solidFill>
          <a:srgbClr val="EAE4DC"/>
        </a:solidFill>
        <a:effectLst/>
      </p:bgPr>
    </p:bg>
    <p:spTree>
      <p:nvGrpSpPr>
        <p:cNvPr id="1" name=""/>
        <p:cNvGrpSpPr/>
        <p:nvPr/>
      </p:nvGrpSpPr>
      <p:grpSpPr>
        <a:xfrm>
          <a:off x="0" y="0"/>
          <a:ext cx="0" cy="0"/>
          <a:chOff x="0" y="0"/>
          <a:chExt cx="0" cy="0"/>
        </a:xfrm>
      </p:grpSpPr>
      <p:pic>
        <p:nvPicPr>
          <p:cNvPr id="8" name="Light: Adapt to anything ">
            <a:extLst>
              <a:ext uri="{FF2B5EF4-FFF2-40B4-BE49-F238E27FC236}">
                <a16:creationId xmlns:a16="http://schemas.microsoft.com/office/drawing/2014/main" id="{547E7F7C-2D58-481F-8331-3FE0241E1FB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5880702" y="194129"/>
            <a:ext cx="6311298" cy="6311287"/>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Picture 6" descr="Logo&#10;&#10;Description automatically generated with medium confidence">
            <a:extLst>
              <a:ext uri="{FF2B5EF4-FFF2-40B4-BE49-F238E27FC236}">
                <a16:creationId xmlns:a16="http://schemas.microsoft.com/office/drawing/2014/main" id="{17AABFA6-6857-43EF-9CDC-D483A94CE64F}"/>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1197075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4">
    <p:bg>
      <p:bgPr>
        <a:solidFill>
          <a:srgbClr val="EAE4DC"/>
        </a:solidFill>
        <a:effectLst/>
      </p:bgPr>
    </p:bg>
    <p:spTree>
      <p:nvGrpSpPr>
        <p:cNvPr id="1" name=""/>
        <p:cNvGrpSpPr/>
        <p:nvPr/>
      </p:nvGrpSpPr>
      <p:grpSpPr>
        <a:xfrm>
          <a:off x="0" y="0"/>
          <a:ext cx="0" cy="0"/>
          <a:chOff x="0" y="0"/>
          <a:chExt cx="0" cy="0"/>
        </a:xfrm>
      </p:grpSpPr>
      <p:pic>
        <p:nvPicPr>
          <p:cNvPr id="6" name="Light: Innovate everywhere">
            <a:extLst>
              <a:ext uri="{FF2B5EF4-FFF2-40B4-BE49-F238E27FC236}">
                <a16:creationId xmlns:a16="http://schemas.microsoft.com/office/drawing/2014/main" id="{DC04341E-C617-413D-A754-103CAA84E5C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5456117" y="53298"/>
            <a:ext cx="6592960" cy="659296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Picture 6" descr="Logo&#10;&#10;Description automatically generated with medium confidence">
            <a:extLst>
              <a:ext uri="{FF2B5EF4-FFF2-40B4-BE49-F238E27FC236}">
                <a16:creationId xmlns:a16="http://schemas.microsoft.com/office/drawing/2014/main" id="{17AABFA6-6857-43EF-9CDC-D483A94CE64F}"/>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24971281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Dark Title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Picture 3" descr="Graphical user interface&#10;&#10;Description automatically generated with low confidence">
            <a:extLst>
              <a:ext uri="{FF2B5EF4-FFF2-40B4-BE49-F238E27FC236}">
                <a16:creationId xmlns:a16="http://schemas.microsoft.com/office/drawing/2014/main" id="{E44A620F-90A5-4F90-A46E-589E29C354F0}"/>
              </a:ext>
            </a:extLst>
          </p:cNvPr>
          <p:cNvPicPr>
            <a:picLocks noChangeAspect="1"/>
          </p:cNvPicPr>
          <p:nvPr userDrawn="1"/>
        </p:nvPicPr>
        <p:blipFill rotWithShape="1">
          <a:blip r:embed="rId2"/>
          <a:srcRect l="8251" t="33298" r="8207" b="32992"/>
          <a:stretch/>
        </p:blipFill>
        <p:spPr bwMode="invGray">
          <a:xfrm>
            <a:off x="584200" y="585788"/>
            <a:ext cx="2855205" cy="289320"/>
          </a:xfrm>
          <a:prstGeom prst="rect">
            <a:avLst/>
          </a:prstGeom>
        </p:spPr>
      </p:pic>
      <p:pic>
        <p:nvPicPr>
          <p:cNvPr id="6" name="Dark: Create impact faster">
            <a:extLst>
              <a:ext uri="{FF2B5EF4-FFF2-40B4-BE49-F238E27FC236}">
                <a16:creationId xmlns:a16="http://schemas.microsoft.com/office/drawing/2014/main" id="{CFC91BBC-1960-4789-9C92-73EDA57735F9}"/>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bwMode="ltGray">
          <a:xfrm>
            <a:off x="5852811" y="266700"/>
            <a:ext cx="6324600" cy="6324600"/>
          </a:xfrm>
          <a:prstGeom prst="rect">
            <a:avLst/>
          </a:prstGeom>
        </p:spPr>
      </p:pic>
    </p:spTree>
    <p:extLst>
      <p:ext uri="{BB962C8B-B14F-4D97-AF65-F5344CB8AC3E}">
        <p14:creationId xmlns:p14="http://schemas.microsoft.com/office/powerpoint/2010/main" val="39556080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Dark title 2">
    <p:bg>
      <p:bgRef idx="1001">
        <a:schemeClr val="bg2"/>
      </p:bgRef>
    </p:bg>
    <p:spTree>
      <p:nvGrpSpPr>
        <p:cNvPr id="1" name=""/>
        <p:cNvGrpSpPr/>
        <p:nvPr/>
      </p:nvGrpSpPr>
      <p:grpSpPr>
        <a:xfrm>
          <a:off x="0" y="0"/>
          <a:ext cx="0" cy="0"/>
          <a:chOff x="0" y="0"/>
          <a:chExt cx="0" cy="0"/>
        </a:xfrm>
      </p:grpSpPr>
      <p:pic>
        <p:nvPicPr>
          <p:cNvPr id="7" name="Dark: Break through barriers">
            <a:extLst>
              <a:ext uri="{FF2B5EF4-FFF2-40B4-BE49-F238E27FC236}">
                <a16:creationId xmlns:a16="http://schemas.microsoft.com/office/drawing/2014/main" id="{DD933C26-17AD-4009-92E5-51D531D61A8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ltGray">
          <a:xfrm>
            <a:off x="5693594" y="292101"/>
            <a:ext cx="6271552" cy="6271542"/>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8" name="Picture 7" descr="Graphical user interface&#10;&#10;Description automatically generated with low confidence">
            <a:extLst>
              <a:ext uri="{FF2B5EF4-FFF2-40B4-BE49-F238E27FC236}">
                <a16:creationId xmlns:a16="http://schemas.microsoft.com/office/drawing/2014/main" id="{5FFF0A47-7543-41B6-9868-D5B1EA735187}"/>
              </a:ext>
            </a:extLst>
          </p:cNvPr>
          <p:cNvPicPr>
            <a:picLocks noChangeAspect="1"/>
          </p:cNvPicPr>
          <p:nvPr userDrawn="1"/>
        </p:nvPicPr>
        <p:blipFill rotWithShape="1">
          <a:blip r:embed="rId3"/>
          <a:srcRect l="8251" t="33298" r="8207" b="32992"/>
          <a:stretch/>
        </p:blipFill>
        <p:spPr bwMode="invGray">
          <a:xfrm>
            <a:off x="584200" y="585788"/>
            <a:ext cx="2855205" cy="289320"/>
          </a:xfrm>
          <a:prstGeom prst="rect">
            <a:avLst/>
          </a:prstGeom>
        </p:spPr>
      </p:pic>
    </p:spTree>
    <p:extLst>
      <p:ext uri="{BB962C8B-B14F-4D97-AF65-F5344CB8AC3E}">
        <p14:creationId xmlns:p14="http://schemas.microsoft.com/office/powerpoint/2010/main" val="29855621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Dark title 3">
    <p:bg>
      <p:bgRef idx="1001">
        <a:schemeClr val="bg2"/>
      </p:bgRef>
    </p:bg>
    <p:spTree>
      <p:nvGrpSpPr>
        <p:cNvPr id="1" name=""/>
        <p:cNvGrpSpPr/>
        <p:nvPr/>
      </p:nvGrpSpPr>
      <p:grpSpPr>
        <a:xfrm>
          <a:off x="0" y="0"/>
          <a:ext cx="0" cy="0"/>
          <a:chOff x="0" y="0"/>
          <a:chExt cx="0" cy="0"/>
        </a:xfrm>
      </p:grpSpPr>
      <p:pic>
        <p:nvPicPr>
          <p:cNvPr id="8" name="Dark: Adapt to anything">
            <a:extLst>
              <a:ext uri="{FF2B5EF4-FFF2-40B4-BE49-F238E27FC236}">
                <a16:creationId xmlns:a16="http://schemas.microsoft.com/office/drawing/2014/main" id="{994EB93C-6F19-49E9-A6E6-6858355E513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ltGray">
          <a:xfrm>
            <a:off x="5854695" y="152401"/>
            <a:ext cx="6347416" cy="6347406"/>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Graphical user interface&#10;&#10;Description automatically generated with low confidence">
            <a:extLst>
              <a:ext uri="{FF2B5EF4-FFF2-40B4-BE49-F238E27FC236}">
                <a16:creationId xmlns:a16="http://schemas.microsoft.com/office/drawing/2014/main" id="{80DE0B83-1A11-4323-B03A-220D262F53C9}"/>
              </a:ext>
            </a:extLst>
          </p:cNvPr>
          <p:cNvPicPr>
            <a:picLocks noChangeAspect="1"/>
          </p:cNvPicPr>
          <p:nvPr userDrawn="1"/>
        </p:nvPicPr>
        <p:blipFill rotWithShape="1">
          <a:blip r:embed="rId3"/>
          <a:srcRect l="8251" t="33298" r="8207" b="32992"/>
          <a:stretch/>
        </p:blipFill>
        <p:spPr bwMode="invGray">
          <a:xfrm>
            <a:off x="584200" y="585788"/>
            <a:ext cx="2855205" cy="289320"/>
          </a:xfrm>
          <a:prstGeom prst="rect">
            <a:avLst/>
          </a:prstGeom>
        </p:spPr>
      </p:pic>
    </p:spTree>
    <p:extLst>
      <p:ext uri="{BB962C8B-B14F-4D97-AF65-F5344CB8AC3E}">
        <p14:creationId xmlns:p14="http://schemas.microsoft.com/office/powerpoint/2010/main" val="26926373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ark titl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Graphical user interface&#10;&#10;Description automatically generated with low confidence">
            <a:extLst>
              <a:ext uri="{FF2B5EF4-FFF2-40B4-BE49-F238E27FC236}">
                <a16:creationId xmlns:a16="http://schemas.microsoft.com/office/drawing/2014/main" id="{80DE0B83-1A11-4323-B03A-220D262F53C9}"/>
              </a:ext>
            </a:extLst>
          </p:cNvPr>
          <p:cNvPicPr>
            <a:picLocks noChangeAspect="1"/>
          </p:cNvPicPr>
          <p:nvPr userDrawn="1"/>
        </p:nvPicPr>
        <p:blipFill rotWithShape="1">
          <a:blip r:embed="rId2"/>
          <a:srcRect l="8251" t="33298" r="8207" b="32992"/>
          <a:stretch/>
        </p:blipFill>
        <p:spPr bwMode="invGray">
          <a:xfrm>
            <a:off x="584200" y="585788"/>
            <a:ext cx="2855205" cy="289320"/>
          </a:xfrm>
          <a:prstGeom prst="rect">
            <a:avLst/>
          </a:prstGeom>
        </p:spPr>
      </p:pic>
      <p:pic>
        <p:nvPicPr>
          <p:cNvPr id="7" name="Dark:">
            <a:extLst>
              <a:ext uri="{FF2B5EF4-FFF2-40B4-BE49-F238E27FC236}">
                <a16:creationId xmlns:a16="http://schemas.microsoft.com/office/drawing/2014/main" id="{7D8593D0-D7C9-4321-A0F9-23E7597E2F45}"/>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bwMode="ltGray">
          <a:xfrm>
            <a:off x="5453615" y="50801"/>
            <a:ext cx="6597966" cy="6597956"/>
          </a:xfrm>
          <a:prstGeom prst="rect">
            <a:avLst/>
          </a:prstGeom>
        </p:spPr>
      </p:pic>
    </p:spTree>
    <p:extLst>
      <p:ext uri="{BB962C8B-B14F-4D97-AF65-F5344CB8AC3E}">
        <p14:creationId xmlns:p14="http://schemas.microsoft.com/office/powerpoint/2010/main" val="7929160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Dark titl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Graphical user interface&#10;&#10;Description automatically generated with low confidence">
            <a:extLst>
              <a:ext uri="{FF2B5EF4-FFF2-40B4-BE49-F238E27FC236}">
                <a16:creationId xmlns:a16="http://schemas.microsoft.com/office/drawing/2014/main" id="{80DE0B83-1A11-4323-B03A-220D262F53C9}"/>
              </a:ext>
            </a:extLst>
          </p:cNvPr>
          <p:cNvPicPr>
            <a:picLocks noChangeAspect="1"/>
          </p:cNvPicPr>
          <p:nvPr userDrawn="1"/>
        </p:nvPicPr>
        <p:blipFill rotWithShape="1">
          <a:blip r:embed="rId2"/>
          <a:srcRect l="8251" t="33298" r="8207" b="32992"/>
          <a:stretch/>
        </p:blipFill>
        <p:spPr bwMode="invGray">
          <a:xfrm>
            <a:off x="584200" y="585788"/>
            <a:ext cx="2855205" cy="289320"/>
          </a:xfrm>
          <a:prstGeom prst="rect">
            <a:avLst/>
          </a:prstGeom>
        </p:spPr>
      </p:pic>
      <p:pic>
        <p:nvPicPr>
          <p:cNvPr id="7" name="Dark:">
            <a:extLst>
              <a:ext uri="{FF2B5EF4-FFF2-40B4-BE49-F238E27FC236}">
                <a16:creationId xmlns:a16="http://schemas.microsoft.com/office/drawing/2014/main" id="{7D8593D0-D7C9-4321-A0F9-23E7597E2F45}"/>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bwMode="ltGray">
          <a:xfrm>
            <a:off x="5453615" y="50801"/>
            <a:ext cx="6597966" cy="6597956"/>
          </a:xfrm>
          <a:prstGeom prst="rect">
            <a:avLst/>
          </a:prstGeom>
        </p:spPr>
      </p:pic>
    </p:spTree>
    <p:extLst>
      <p:ext uri="{BB962C8B-B14F-4D97-AF65-F5344CB8AC3E}">
        <p14:creationId xmlns:p14="http://schemas.microsoft.com/office/powerpoint/2010/main" val="1576475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 Title square photo placeholder">
    <p:bg>
      <p:bgPr>
        <a:solidFill>
          <a:srgbClr val="EAE4D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1D9633D-0250-45DF-8C52-8A5F894D7FA7}"/>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pic>
        <p:nvPicPr>
          <p:cNvPr id="6" name="Picture 5" descr="Logo&#10;&#10;Description automatically generated with medium confidence">
            <a:extLst>
              <a:ext uri="{FF2B5EF4-FFF2-40B4-BE49-F238E27FC236}">
                <a16:creationId xmlns:a16="http://schemas.microsoft.com/office/drawing/2014/main" id="{D9214802-33BD-472E-84C0-CBCD65AD4E6E}"/>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8693881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Slide tan">
    <p:bg>
      <p:bgPr>
        <a:solidFill>
          <a:srgbClr val="EAE4DC"/>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descr="Logo&#10;&#10;Description automatically generated with medium confidence">
            <a:extLst>
              <a:ext uri="{FF2B5EF4-FFF2-40B4-BE49-F238E27FC236}">
                <a16:creationId xmlns:a16="http://schemas.microsoft.com/office/drawing/2014/main" id="{F4838EB7-9B13-4ACB-97C0-51BAB78757B4}"/>
              </a:ext>
            </a:extLst>
          </p:cNvPr>
          <p:cNvPicPr>
            <a:picLocks noChangeAspect="1"/>
          </p:cNvPicPr>
          <p:nvPr userDrawn="1"/>
        </p:nvPicPr>
        <p:blipFill rotWithShape="1">
          <a:blip r:embed="rId2"/>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30021067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Agenda 1">
    <p:bg>
      <p:bgPr>
        <a:solidFill>
          <a:srgbClr val="EAE4DC"/>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614E108-2258-4959-A182-798030A0C286}"/>
              </a:ext>
            </a:extLst>
          </p:cNvPr>
          <p:cNvSpPr/>
          <p:nvPr userDrawn="1"/>
        </p:nvSpPr>
        <p:spPr bwMode="auto">
          <a:xfrm>
            <a:off x="0" y="0"/>
            <a:ext cx="3556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3152001"/>
            <a:ext cx="2053337" cy="553998"/>
          </a:xfrm>
        </p:spPr>
        <p:txBody>
          <a:bodyPr/>
          <a:lstStyle>
            <a:lvl1pPr>
              <a:defRPr>
                <a:solidFill>
                  <a:schemeClr val="bg1"/>
                </a:solidFill>
              </a:defRPr>
            </a:lvl1pPr>
          </a:lstStyle>
          <a:p>
            <a:r>
              <a:rPr lang="en-US"/>
              <a:t>Agenda</a:t>
            </a:r>
          </a:p>
        </p:txBody>
      </p:sp>
      <p:sp>
        <p:nvSpPr>
          <p:cNvPr id="4" name="Text Placeholder 3"/>
          <p:cNvSpPr>
            <a:spLocks noGrp="1"/>
          </p:cNvSpPr>
          <p:nvPr>
            <p:ph type="body" sz="quarter" idx="10"/>
          </p:nvPr>
        </p:nvSpPr>
        <p:spPr>
          <a:xfrm>
            <a:off x="4165600" y="2604159"/>
            <a:ext cx="5212080" cy="1649682"/>
          </a:xfrm>
        </p:spPr>
        <p:txBody>
          <a:bodyPr wrap="square" anchor="ctr" anchorCtr="0">
            <a:spAutoFit/>
          </a:bodyPr>
          <a:lstStyle>
            <a:lvl1pPr marL="457200" indent="-457200">
              <a:spcBef>
                <a:spcPts val="1224"/>
              </a:spcBef>
              <a:buClr>
                <a:schemeClr val="tx1"/>
              </a:buClr>
              <a:buFont typeface="Arial" panose="020B0604020202020204" pitchFamily="34" charset="0"/>
              <a:buChar char="•"/>
              <a:defRPr sz="2800" b="0">
                <a:latin typeface="Segoe UI" panose="020B0502040204020203" pitchFamily="34" charset="0"/>
                <a:cs typeface="Segoe UI" panose="020B0502040204020203" pitchFamily="34" charset="0"/>
              </a:defRPr>
            </a:lvl1pPr>
            <a:lvl2pPr marL="598488" indent="-342900">
              <a:buFont typeface="Arial" panose="020B0604020202020204" pitchFamily="34" charset="0"/>
              <a:buChar char="•"/>
              <a:defRPr sz="2000" b="0"/>
            </a:lvl2pPr>
            <a:lvl3pPr marL="736600" indent="-285750">
              <a:buFont typeface="Arial" panose="020B0604020202020204" pitchFamily="34" charset="0"/>
              <a:buChar char="•"/>
              <a:tabLst/>
              <a:defRPr sz="1600" b="0"/>
            </a:lvl3pPr>
            <a:lvl4pPr marL="938212" indent="-285750">
              <a:buFont typeface="Arial" panose="020B0604020202020204" pitchFamily="34" charset="0"/>
              <a:buChar char="•"/>
              <a:defRPr sz="1400" b="0"/>
            </a:lvl4pPr>
            <a:lvl5pPr marL="1139825" indent="-285750">
              <a:buFont typeface="Arial" panose="020B0604020202020204" pitchFamily="34" charset="0"/>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9683615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B3FA96-19FC-48A6-A985-267EB2138E23}"/>
              </a:ext>
            </a:extLst>
          </p:cNvPr>
          <p:cNvSpPr/>
          <p:nvPr userDrawn="1"/>
        </p:nvSpPr>
        <p:spPr bwMode="auto">
          <a:xfrm>
            <a:off x="0" y="0"/>
            <a:ext cx="12192000" cy="1208988"/>
          </a:xfrm>
          <a:prstGeom prst="rect">
            <a:avLst/>
          </a:prstGeom>
          <a:solidFill>
            <a:srgbClr val="EAE4D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accent2"/>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66618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66618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66618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66618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75193528"/>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8164196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5366930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187197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8781720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5223805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 Title square photo placeholder">
    <p:bg>
      <p:bgPr>
        <a:solidFill>
          <a:srgbClr val="EAE4D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1D9633D-0250-45DF-8C52-8A5F894D7FA7}"/>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pic>
        <p:nvPicPr>
          <p:cNvPr id="6" name="Picture 5" descr="Logo&#10;&#10;Description automatically generated with medium confidence">
            <a:extLst>
              <a:ext uri="{FF2B5EF4-FFF2-40B4-BE49-F238E27FC236}">
                <a16:creationId xmlns:a16="http://schemas.microsoft.com/office/drawing/2014/main" id="{D9214802-33BD-472E-84C0-CBCD65AD4E6E}"/>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4801682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5898207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32354577"/>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68695252"/>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38567178"/>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875280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64663227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6180665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8244522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8560971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8159598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74" Type="http://schemas.openxmlformats.org/officeDocument/2006/relationships/image" Target="../media/image1.emf"/><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71" Type="http://schemas.openxmlformats.org/officeDocument/2006/relationships/slideLayout" Target="../slideLayouts/slideLayout71.xml"/></Relationships>
</file>

<file path=ppt/slideMasters/_rels/slideMaster2.xml.rels><?xml version="1.0" encoding="UTF-8" standalone="yes"?>
<Relationships xmlns="http://schemas.openxmlformats.org/package/2006/relationships"><Relationship Id="rId26" Type="http://schemas.openxmlformats.org/officeDocument/2006/relationships/slideLayout" Target="../slideLayouts/slideLayout98.xml"/><Relationship Id="rId21" Type="http://schemas.openxmlformats.org/officeDocument/2006/relationships/slideLayout" Target="../slideLayouts/slideLayout93.xml"/><Relationship Id="rId42" Type="http://schemas.openxmlformats.org/officeDocument/2006/relationships/slideLayout" Target="../slideLayouts/slideLayout114.xml"/><Relationship Id="rId47" Type="http://schemas.openxmlformats.org/officeDocument/2006/relationships/slideLayout" Target="../slideLayouts/slideLayout119.xml"/><Relationship Id="rId63" Type="http://schemas.openxmlformats.org/officeDocument/2006/relationships/slideLayout" Target="../slideLayouts/slideLayout135.xml"/><Relationship Id="rId68" Type="http://schemas.openxmlformats.org/officeDocument/2006/relationships/slideLayout" Target="../slideLayouts/slideLayout140.xml"/><Relationship Id="rId2" Type="http://schemas.openxmlformats.org/officeDocument/2006/relationships/slideLayout" Target="../slideLayouts/slideLayout74.xml"/><Relationship Id="rId16" Type="http://schemas.openxmlformats.org/officeDocument/2006/relationships/slideLayout" Target="../slideLayouts/slideLayout88.xml"/><Relationship Id="rId29" Type="http://schemas.openxmlformats.org/officeDocument/2006/relationships/slideLayout" Target="../slideLayouts/slideLayout101.xml"/><Relationship Id="rId11" Type="http://schemas.openxmlformats.org/officeDocument/2006/relationships/slideLayout" Target="../slideLayouts/slideLayout83.xml"/><Relationship Id="rId24" Type="http://schemas.openxmlformats.org/officeDocument/2006/relationships/slideLayout" Target="../slideLayouts/slideLayout96.xml"/><Relationship Id="rId32" Type="http://schemas.openxmlformats.org/officeDocument/2006/relationships/slideLayout" Target="../slideLayouts/slideLayout104.xml"/><Relationship Id="rId37" Type="http://schemas.openxmlformats.org/officeDocument/2006/relationships/slideLayout" Target="../slideLayouts/slideLayout109.xml"/><Relationship Id="rId40" Type="http://schemas.openxmlformats.org/officeDocument/2006/relationships/slideLayout" Target="../slideLayouts/slideLayout112.xml"/><Relationship Id="rId45" Type="http://schemas.openxmlformats.org/officeDocument/2006/relationships/slideLayout" Target="../slideLayouts/slideLayout117.xml"/><Relationship Id="rId53" Type="http://schemas.openxmlformats.org/officeDocument/2006/relationships/slideLayout" Target="../slideLayouts/slideLayout125.xml"/><Relationship Id="rId58" Type="http://schemas.openxmlformats.org/officeDocument/2006/relationships/slideLayout" Target="../slideLayouts/slideLayout130.xml"/><Relationship Id="rId66" Type="http://schemas.openxmlformats.org/officeDocument/2006/relationships/slideLayout" Target="../slideLayouts/slideLayout138.xml"/><Relationship Id="rId74" Type="http://schemas.openxmlformats.org/officeDocument/2006/relationships/theme" Target="../theme/theme2.xml"/><Relationship Id="rId5" Type="http://schemas.openxmlformats.org/officeDocument/2006/relationships/slideLayout" Target="../slideLayouts/slideLayout77.xml"/><Relationship Id="rId61" Type="http://schemas.openxmlformats.org/officeDocument/2006/relationships/slideLayout" Target="../slideLayouts/slideLayout133.xml"/><Relationship Id="rId19" Type="http://schemas.openxmlformats.org/officeDocument/2006/relationships/slideLayout" Target="../slideLayouts/slideLayout91.xml"/><Relationship Id="rId14" Type="http://schemas.openxmlformats.org/officeDocument/2006/relationships/slideLayout" Target="../slideLayouts/slideLayout86.xml"/><Relationship Id="rId22" Type="http://schemas.openxmlformats.org/officeDocument/2006/relationships/slideLayout" Target="../slideLayouts/slideLayout94.xml"/><Relationship Id="rId27" Type="http://schemas.openxmlformats.org/officeDocument/2006/relationships/slideLayout" Target="../slideLayouts/slideLayout99.xml"/><Relationship Id="rId30" Type="http://schemas.openxmlformats.org/officeDocument/2006/relationships/slideLayout" Target="../slideLayouts/slideLayout102.xml"/><Relationship Id="rId35" Type="http://schemas.openxmlformats.org/officeDocument/2006/relationships/slideLayout" Target="../slideLayouts/slideLayout107.xml"/><Relationship Id="rId43" Type="http://schemas.openxmlformats.org/officeDocument/2006/relationships/slideLayout" Target="../slideLayouts/slideLayout115.xml"/><Relationship Id="rId48" Type="http://schemas.openxmlformats.org/officeDocument/2006/relationships/slideLayout" Target="../slideLayouts/slideLayout120.xml"/><Relationship Id="rId56" Type="http://schemas.openxmlformats.org/officeDocument/2006/relationships/slideLayout" Target="../slideLayouts/slideLayout128.xml"/><Relationship Id="rId64" Type="http://schemas.openxmlformats.org/officeDocument/2006/relationships/slideLayout" Target="../slideLayouts/slideLayout136.xml"/><Relationship Id="rId69" Type="http://schemas.openxmlformats.org/officeDocument/2006/relationships/slideLayout" Target="../slideLayouts/slideLayout141.xml"/><Relationship Id="rId8" Type="http://schemas.openxmlformats.org/officeDocument/2006/relationships/slideLayout" Target="../slideLayouts/slideLayout80.xml"/><Relationship Id="rId51" Type="http://schemas.openxmlformats.org/officeDocument/2006/relationships/slideLayout" Target="../slideLayouts/slideLayout123.xml"/><Relationship Id="rId72" Type="http://schemas.openxmlformats.org/officeDocument/2006/relationships/slideLayout" Target="../slideLayouts/slideLayout144.xml"/><Relationship Id="rId3" Type="http://schemas.openxmlformats.org/officeDocument/2006/relationships/slideLayout" Target="../slideLayouts/slideLayout75.xml"/><Relationship Id="rId12" Type="http://schemas.openxmlformats.org/officeDocument/2006/relationships/slideLayout" Target="../slideLayouts/slideLayout84.xml"/><Relationship Id="rId17" Type="http://schemas.openxmlformats.org/officeDocument/2006/relationships/slideLayout" Target="../slideLayouts/slideLayout89.xml"/><Relationship Id="rId25" Type="http://schemas.openxmlformats.org/officeDocument/2006/relationships/slideLayout" Target="../slideLayouts/slideLayout97.xml"/><Relationship Id="rId33" Type="http://schemas.openxmlformats.org/officeDocument/2006/relationships/slideLayout" Target="../slideLayouts/slideLayout105.xml"/><Relationship Id="rId38" Type="http://schemas.openxmlformats.org/officeDocument/2006/relationships/slideLayout" Target="../slideLayouts/slideLayout110.xml"/><Relationship Id="rId46" Type="http://schemas.openxmlformats.org/officeDocument/2006/relationships/slideLayout" Target="../slideLayouts/slideLayout118.xml"/><Relationship Id="rId59" Type="http://schemas.openxmlformats.org/officeDocument/2006/relationships/slideLayout" Target="../slideLayouts/slideLayout131.xml"/><Relationship Id="rId67" Type="http://schemas.openxmlformats.org/officeDocument/2006/relationships/slideLayout" Target="../slideLayouts/slideLayout139.xml"/><Relationship Id="rId20" Type="http://schemas.openxmlformats.org/officeDocument/2006/relationships/slideLayout" Target="../slideLayouts/slideLayout92.xml"/><Relationship Id="rId41" Type="http://schemas.openxmlformats.org/officeDocument/2006/relationships/slideLayout" Target="../slideLayouts/slideLayout113.xml"/><Relationship Id="rId54" Type="http://schemas.openxmlformats.org/officeDocument/2006/relationships/slideLayout" Target="../slideLayouts/slideLayout126.xml"/><Relationship Id="rId62" Type="http://schemas.openxmlformats.org/officeDocument/2006/relationships/slideLayout" Target="../slideLayouts/slideLayout134.xml"/><Relationship Id="rId70" Type="http://schemas.openxmlformats.org/officeDocument/2006/relationships/slideLayout" Target="../slideLayouts/slideLayout142.xml"/><Relationship Id="rId75" Type="http://schemas.openxmlformats.org/officeDocument/2006/relationships/image" Target="../media/image1.emf"/><Relationship Id="rId1" Type="http://schemas.openxmlformats.org/officeDocument/2006/relationships/slideLayout" Target="../slideLayouts/slideLayout73.xml"/><Relationship Id="rId6" Type="http://schemas.openxmlformats.org/officeDocument/2006/relationships/slideLayout" Target="../slideLayouts/slideLayout78.xml"/><Relationship Id="rId15" Type="http://schemas.openxmlformats.org/officeDocument/2006/relationships/slideLayout" Target="../slideLayouts/slideLayout87.xml"/><Relationship Id="rId23" Type="http://schemas.openxmlformats.org/officeDocument/2006/relationships/slideLayout" Target="../slideLayouts/slideLayout95.xml"/><Relationship Id="rId28" Type="http://schemas.openxmlformats.org/officeDocument/2006/relationships/slideLayout" Target="../slideLayouts/slideLayout100.xml"/><Relationship Id="rId36" Type="http://schemas.openxmlformats.org/officeDocument/2006/relationships/slideLayout" Target="../slideLayouts/slideLayout108.xml"/><Relationship Id="rId49" Type="http://schemas.openxmlformats.org/officeDocument/2006/relationships/slideLayout" Target="../slideLayouts/slideLayout121.xml"/><Relationship Id="rId57" Type="http://schemas.openxmlformats.org/officeDocument/2006/relationships/slideLayout" Target="../slideLayouts/slideLayout129.xml"/><Relationship Id="rId10" Type="http://schemas.openxmlformats.org/officeDocument/2006/relationships/slideLayout" Target="../slideLayouts/slideLayout82.xml"/><Relationship Id="rId31" Type="http://schemas.openxmlformats.org/officeDocument/2006/relationships/slideLayout" Target="../slideLayouts/slideLayout103.xml"/><Relationship Id="rId44" Type="http://schemas.openxmlformats.org/officeDocument/2006/relationships/slideLayout" Target="../slideLayouts/slideLayout116.xml"/><Relationship Id="rId52" Type="http://schemas.openxmlformats.org/officeDocument/2006/relationships/slideLayout" Target="../slideLayouts/slideLayout124.xml"/><Relationship Id="rId60" Type="http://schemas.openxmlformats.org/officeDocument/2006/relationships/slideLayout" Target="../slideLayouts/slideLayout132.xml"/><Relationship Id="rId65" Type="http://schemas.openxmlformats.org/officeDocument/2006/relationships/slideLayout" Target="../slideLayouts/slideLayout137.xml"/><Relationship Id="rId73" Type="http://schemas.openxmlformats.org/officeDocument/2006/relationships/slideLayout" Target="../slideLayouts/slideLayout145.xml"/><Relationship Id="rId4" Type="http://schemas.openxmlformats.org/officeDocument/2006/relationships/slideLayout" Target="../slideLayouts/slideLayout76.xml"/><Relationship Id="rId9" Type="http://schemas.openxmlformats.org/officeDocument/2006/relationships/slideLayout" Target="../slideLayouts/slideLayout81.xml"/><Relationship Id="rId13" Type="http://schemas.openxmlformats.org/officeDocument/2006/relationships/slideLayout" Target="../slideLayouts/slideLayout85.xml"/><Relationship Id="rId18" Type="http://schemas.openxmlformats.org/officeDocument/2006/relationships/slideLayout" Target="../slideLayouts/slideLayout90.xml"/><Relationship Id="rId39" Type="http://schemas.openxmlformats.org/officeDocument/2006/relationships/slideLayout" Target="../slideLayouts/slideLayout111.xml"/><Relationship Id="rId34" Type="http://schemas.openxmlformats.org/officeDocument/2006/relationships/slideLayout" Target="../slideLayouts/slideLayout106.xml"/><Relationship Id="rId50" Type="http://schemas.openxmlformats.org/officeDocument/2006/relationships/slideLayout" Target="../slideLayouts/slideLayout122.xml"/><Relationship Id="rId55" Type="http://schemas.openxmlformats.org/officeDocument/2006/relationships/slideLayout" Target="../slideLayouts/slideLayout127.xml"/><Relationship Id="rId7" Type="http://schemas.openxmlformats.org/officeDocument/2006/relationships/slideLayout" Target="../slideLayouts/slideLayout79.xml"/><Relationship Id="rId71" Type="http://schemas.openxmlformats.org/officeDocument/2006/relationships/slideLayout" Target="../slideLayouts/slideLayout14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53.xml"/><Relationship Id="rId3" Type="http://schemas.openxmlformats.org/officeDocument/2006/relationships/slideLayout" Target="../slideLayouts/slideLayout148.xml"/><Relationship Id="rId7" Type="http://schemas.openxmlformats.org/officeDocument/2006/relationships/slideLayout" Target="../slideLayouts/slideLayout152.xml"/><Relationship Id="rId12" Type="http://schemas.openxmlformats.org/officeDocument/2006/relationships/theme" Target="../theme/theme3.xml"/><Relationship Id="rId2" Type="http://schemas.openxmlformats.org/officeDocument/2006/relationships/slideLayout" Target="../slideLayouts/slideLayout147.xml"/><Relationship Id="rId1" Type="http://schemas.openxmlformats.org/officeDocument/2006/relationships/slideLayout" Target="../slideLayouts/slideLayout146.xml"/><Relationship Id="rId6" Type="http://schemas.openxmlformats.org/officeDocument/2006/relationships/slideLayout" Target="../slideLayouts/slideLayout151.xml"/><Relationship Id="rId11" Type="http://schemas.openxmlformats.org/officeDocument/2006/relationships/slideLayout" Target="../slideLayouts/slideLayout156.xml"/><Relationship Id="rId5" Type="http://schemas.openxmlformats.org/officeDocument/2006/relationships/slideLayout" Target="../slideLayouts/slideLayout150.xml"/><Relationship Id="rId10" Type="http://schemas.openxmlformats.org/officeDocument/2006/relationships/slideLayout" Target="../slideLayouts/slideLayout155.xml"/><Relationship Id="rId4" Type="http://schemas.openxmlformats.org/officeDocument/2006/relationships/slideLayout" Target="../slideLayouts/slideLayout149.xml"/><Relationship Id="rId9" Type="http://schemas.openxmlformats.org/officeDocument/2006/relationships/slideLayout" Target="../slideLayouts/slideLayout15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74"/>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49892424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 id="2147483707" r:id="rId47"/>
    <p:sldLayoutId id="2147483708" r:id="rId48"/>
    <p:sldLayoutId id="2147483709" r:id="rId49"/>
    <p:sldLayoutId id="2147483710" r:id="rId50"/>
    <p:sldLayoutId id="2147483711" r:id="rId51"/>
    <p:sldLayoutId id="2147483712" r:id="rId52"/>
    <p:sldLayoutId id="2147483713" r:id="rId53"/>
    <p:sldLayoutId id="2147483714" r:id="rId54"/>
    <p:sldLayoutId id="2147483715" r:id="rId55"/>
    <p:sldLayoutId id="2147483716" r:id="rId56"/>
    <p:sldLayoutId id="2147483717" r:id="rId57"/>
    <p:sldLayoutId id="2147483718" r:id="rId58"/>
    <p:sldLayoutId id="2147483719" r:id="rId59"/>
    <p:sldLayoutId id="2147483720" r:id="rId60"/>
    <p:sldLayoutId id="2147483721" r:id="rId61"/>
    <p:sldLayoutId id="2147483722" r:id="rId62"/>
    <p:sldLayoutId id="2147483723" r:id="rId63"/>
    <p:sldLayoutId id="2147483724" r:id="rId64"/>
    <p:sldLayoutId id="2147483725" r:id="rId65"/>
    <p:sldLayoutId id="2147483726" r:id="rId66"/>
    <p:sldLayoutId id="2147483727" r:id="rId67"/>
    <p:sldLayoutId id="2147483728" r:id="rId68"/>
    <p:sldLayoutId id="2147483729" r:id="rId69"/>
    <p:sldLayoutId id="2147483730" r:id="rId70"/>
    <p:sldLayoutId id="2147483731" r:id="rId71"/>
    <p:sldLayoutId id="2147483732" r:id="rId7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75"/>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250682105"/>
      </p:ext>
    </p:extLst>
  </p:cSld>
  <p:clrMap bg1="lt1" tx1="dk1" bg2="lt2" tx2="dk2" accent1="accent1" accent2="accent2" accent3="accent3" accent4="accent4" accent5="accent5" accent6="accent6" hlink="hlink" folHlink="folHlink"/>
  <p:sldLayoutIdLst>
    <p:sldLayoutId id="2147483734" r:id="rId1"/>
    <p:sldLayoutId id="2147483735" r:id="rId2"/>
    <p:sldLayoutId id="2147483736" r:id="rId3"/>
    <p:sldLayoutId id="2147483737" r:id="rId4"/>
    <p:sldLayoutId id="2147483738" r:id="rId5"/>
    <p:sldLayoutId id="2147483739" r:id="rId6"/>
    <p:sldLayoutId id="2147483740" r:id="rId7"/>
    <p:sldLayoutId id="2147483741" r:id="rId8"/>
    <p:sldLayoutId id="2147483742" r:id="rId9"/>
    <p:sldLayoutId id="2147483743" r:id="rId10"/>
    <p:sldLayoutId id="2147483744" r:id="rId11"/>
    <p:sldLayoutId id="2147483745" r:id="rId12"/>
    <p:sldLayoutId id="2147483746" r:id="rId13"/>
    <p:sldLayoutId id="2147483747" r:id="rId14"/>
    <p:sldLayoutId id="2147483748" r:id="rId15"/>
    <p:sldLayoutId id="2147483749" r:id="rId16"/>
    <p:sldLayoutId id="2147483750" r:id="rId17"/>
    <p:sldLayoutId id="2147483751" r:id="rId18"/>
    <p:sldLayoutId id="2147483752" r:id="rId19"/>
    <p:sldLayoutId id="2147483753" r:id="rId20"/>
    <p:sldLayoutId id="2147483754" r:id="rId21"/>
    <p:sldLayoutId id="2147483755" r:id="rId22"/>
    <p:sldLayoutId id="2147483756" r:id="rId23"/>
    <p:sldLayoutId id="2147483757" r:id="rId24"/>
    <p:sldLayoutId id="2147483758" r:id="rId25"/>
    <p:sldLayoutId id="2147483759" r:id="rId26"/>
    <p:sldLayoutId id="2147483760" r:id="rId27"/>
    <p:sldLayoutId id="2147483761" r:id="rId28"/>
    <p:sldLayoutId id="2147483762" r:id="rId29"/>
    <p:sldLayoutId id="2147483763" r:id="rId30"/>
    <p:sldLayoutId id="2147483764" r:id="rId31"/>
    <p:sldLayoutId id="2147483765" r:id="rId32"/>
    <p:sldLayoutId id="2147483766" r:id="rId33"/>
    <p:sldLayoutId id="2147483767" r:id="rId34"/>
    <p:sldLayoutId id="2147483768" r:id="rId35"/>
    <p:sldLayoutId id="2147483769" r:id="rId36"/>
    <p:sldLayoutId id="2147483770" r:id="rId37"/>
    <p:sldLayoutId id="2147483771" r:id="rId38"/>
    <p:sldLayoutId id="2147483772" r:id="rId39"/>
    <p:sldLayoutId id="2147483773" r:id="rId40"/>
    <p:sldLayoutId id="2147483774" r:id="rId41"/>
    <p:sldLayoutId id="2147483775" r:id="rId42"/>
    <p:sldLayoutId id="2147483776" r:id="rId43"/>
    <p:sldLayoutId id="2147483777" r:id="rId44"/>
    <p:sldLayoutId id="2147483778" r:id="rId45"/>
    <p:sldLayoutId id="2147483779" r:id="rId46"/>
    <p:sldLayoutId id="2147483780" r:id="rId47"/>
    <p:sldLayoutId id="2147483781" r:id="rId48"/>
    <p:sldLayoutId id="2147483782" r:id="rId49"/>
    <p:sldLayoutId id="2147483783" r:id="rId50"/>
    <p:sldLayoutId id="2147483784" r:id="rId51"/>
    <p:sldLayoutId id="2147483785" r:id="rId52"/>
    <p:sldLayoutId id="2147483786" r:id="rId53"/>
    <p:sldLayoutId id="2147483787" r:id="rId54"/>
    <p:sldLayoutId id="2147483788" r:id="rId55"/>
    <p:sldLayoutId id="2147483789" r:id="rId56"/>
    <p:sldLayoutId id="2147483790" r:id="rId57"/>
    <p:sldLayoutId id="2147483791" r:id="rId58"/>
    <p:sldLayoutId id="2147483792" r:id="rId59"/>
    <p:sldLayoutId id="2147483793" r:id="rId60"/>
    <p:sldLayoutId id="2147483794" r:id="rId61"/>
    <p:sldLayoutId id="2147483795" r:id="rId62"/>
    <p:sldLayoutId id="2147483796" r:id="rId63"/>
    <p:sldLayoutId id="2147483797" r:id="rId64"/>
    <p:sldLayoutId id="2147483798" r:id="rId65"/>
    <p:sldLayoutId id="2147483799" r:id="rId66"/>
    <p:sldLayoutId id="2147483800" r:id="rId67"/>
    <p:sldLayoutId id="2147483801" r:id="rId68"/>
    <p:sldLayoutId id="2147483802" r:id="rId69"/>
    <p:sldLayoutId id="2147483803" r:id="rId70"/>
    <p:sldLayoutId id="2147483804" r:id="rId71"/>
    <p:sldLayoutId id="2147483805" r:id="rId72"/>
    <p:sldLayoutId id="2147483806" r:id="rId7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29774012"/>
      </p:ext>
    </p:extLst>
  </p:cSld>
  <p:clrMap bg1="lt1" tx1="dk1" bg2="lt2" tx2="dk2" accent1="accent1" accent2="accent2" accent3="accent3" accent4="accent4" accent5="accent5" accent6="accent6" hlink="hlink" folHlink="folHlink"/>
  <p:sldLayoutIdLst>
    <p:sldLayoutId id="2147483808" r:id="rId1"/>
    <p:sldLayoutId id="2147483809" r:id="rId2"/>
    <p:sldLayoutId id="2147483810" r:id="rId3"/>
    <p:sldLayoutId id="2147483811" r:id="rId4"/>
    <p:sldLayoutId id="2147483812" r:id="rId5"/>
    <p:sldLayoutId id="2147483813" r:id="rId6"/>
    <p:sldLayoutId id="2147483814" r:id="rId7"/>
    <p:sldLayoutId id="2147483815" r:id="rId8"/>
    <p:sldLayoutId id="2147483816" r:id="rId9"/>
    <p:sldLayoutId id="2147483817" r:id="rId10"/>
    <p:sldLayoutId id="2147483818"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8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1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85.xml"/></Relationships>
</file>

<file path=ppt/slides/_rels/slide1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8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85.xml"/></Relationships>
</file>

<file path=ppt/slides/_rels/slide1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85.xml"/></Relationships>
</file>

<file path=ppt/slides/_rels/slide1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85.xml"/></Relationships>
</file>

<file path=ppt/slides/_rels/slide1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8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85.xml"/></Relationships>
</file>

<file path=ppt/slides/_rels/slide2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85.xml"/></Relationships>
</file>

<file path=ppt/slides/_rels/slide2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85.xml"/></Relationships>
</file>

<file path=ppt/slides/_rels/slide2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8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85.xml"/></Relationships>
</file>

<file path=ppt/slides/_rels/slide2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85.xml"/></Relationships>
</file>

<file path=ppt/slides/_rels/slide2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85.xml"/></Relationships>
</file>

<file path=ppt/slides/_rels/slide2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8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3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85.xml"/></Relationships>
</file>

<file path=ppt/slides/_rels/slide3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85.xml"/></Relationships>
</file>

<file path=ppt/slides/_rels/slide3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85.xml"/></Relationships>
</file>

<file path=ppt/slides/_rels/slide3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85.xml"/></Relationships>
</file>

<file path=ppt/slides/_rels/slide3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8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4.xml"/></Relationships>
</file>

<file path=ppt/slides/_rels/slide36.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85.xml"/></Relationships>
</file>

<file path=ppt/slides/_rels/slide37.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85.xml"/></Relationships>
</file>

<file path=ppt/slides/_rels/slide3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85.xml"/></Relationships>
</file>

<file path=ppt/slides/_rels/slide39.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85.xml"/></Relationships>
</file>

<file path=ppt/slides/_rels/slide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47.xml"/></Relationships>
</file>

<file path=ppt/slides/_rels/slide4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85.xml"/></Relationships>
</file>

<file path=ppt/slides/_rels/slide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85.xml"/></Relationships>
</file>

<file path=ppt/slides/_rels/slide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xml"/><Relationship Id="rId1" Type="http://schemas.openxmlformats.org/officeDocument/2006/relationships/slideLayout" Target="../slideLayouts/slideLayout85.xml"/></Relationships>
</file>

<file path=ppt/slides/_rels/slide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85.xml"/></Relationships>
</file>

<file path=ppt/slides/_rels/slide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85.xml"/></Relationships>
</file>

<file path=ppt/slides/_rels/slide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8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BA26D5-2CD7-BEBF-C5B4-BA8F4F69B3FF}"/>
              </a:ext>
            </a:extLst>
          </p:cNvPr>
          <p:cNvSpPr>
            <a:spLocks noGrp="1"/>
          </p:cNvSpPr>
          <p:nvPr>
            <p:ph type="title"/>
          </p:nvPr>
        </p:nvSpPr>
        <p:spPr/>
        <p:txBody>
          <a:bodyPr/>
          <a:lstStyle/>
          <a:p>
            <a:r>
              <a:rPr lang="en-US" dirty="0"/>
              <a:t>Telemetry (Power BI) </a:t>
            </a:r>
            <a:r>
              <a:rPr lang="en-US"/>
              <a:t>app usage scenarios</a:t>
            </a:r>
            <a:endParaRPr lang="en-DK" dirty="0"/>
          </a:p>
        </p:txBody>
      </p:sp>
      <p:sp>
        <p:nvSpPr>
          <p:cNvPr id="3" name="Text Placeholder 2">
            <a:extLst>
              <a:ext uri="{FF2B5EF4-FFF2-40B4-BE49-F238E27FC236}">
                <a16:creationId xmlns:a16="http://schemas.microsoft.com/office/drawing/2014/main" id="{A3A04C88-8ED5-5E3F-7E06-C074185F1847}"/>
              </a:ext>
            </a:extLst>
          </p:cNvPr>
          <p:cNvSpPr>
            <a:spLocks noGrp="1"/>
          </p:cNvSpPr>
          <p:nvPr>
            <p:ph type="body" sz="quarter" idx="12"/>
          </p:nvPr>
        </p:nvSpPr>
        <p:spPr/>
        <p:txBody>
          <a:bodyPr/>
          <a:lstStyle/>
          <a:p>
            <a:endParaRPr lang="en-DK"/>
          </a:p>
        </p:txBody>
      </p:sp>
    </p:spTree>
    <p:extLst>
      <p:ext uri="{BB962C8B-B14F-4D97-AF65-F5344CB8AC3E}">
        <p14:creationId xmlns:p14="http://schemas.microsoft.com/office/powerpoint/2010/main" val="2049481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ACF9E217-C4B7-0A9B-F8B6-C31BE5A46BFC}"/>
              </a:ext>
            </a:extLst>
          </p:cNvPr>
          <p:cNvSpPr>
            <a:spLocks noGrp="1"/>
          </p:cNvSpPr>
          <p:nvPr>
            <p:ph type="title"/>
          </p:nvPr>
        </p:nvSpPr>
        <p:spPr>
          <a:xfrm>
            <a:off x="588263" y="457200"/>
            <a:ext cx="11018520" cy="553998"/>
          </a:xfrm>
        </p:spPr>
        <p:txBody>
          <a:bodyPr/>
          <a:lstStyle/>
          <a:p>
            <a:r>
              <a:rPr lang="en-US" dirty="0"/>
              <a:t>How to see if customer is using Microsoft connectors</a:t>
            </a:r>
          </a:p>
        </p:txBody>
      </p:sp>
      <p:pic>
        <p:nvPicPr>
          <p:cNvPr id="7" name="Picture 6">
            <a:extLst>
              <a:ext uri="{FF2B5EF4-FFF2-40B4-BE49-F238E27FC236}">
                <a16:creationId xmlns:a16="http://schemas.microsoft.com/office/drawing/2014/main" id="{803F676B-360E-9524-24C6-B42F5B432051}"/>
              </a:ext>
            </a:extLst>
          </p:cNvPr>
          <p:cNvPicPr>
            <a:picLocks noChangeAspect="1"/>
          </p:cNvPicPr>
          <p:nvPr/>
        </p:nvPicPr>
        <p:blipFill>
          <a:blip r:embed="rId2"/>
          <a:srcRect/>
          <a:stretch/>
        </p:blipFill>
        <p:spPr>
          <a:xfrm>
            <a:off x="1158046" y="1194829"/>
            <a:ext cx="9786762" cy="5570278"/>
          </a:xfrm>
          <a:prstGeom prst="rect">
            <a:avLst/>
          </a:prstGeom>
          <a:noFill/>
        </p:spPr>
      </p:pic>
      <p:sp>
        <p:nvSpPr>
          <p:cNvPr id="8" name="Rectangle 7">
            <a:extLst>
              <a:ext uri="{FF2B5EF4-FFF2-40B4-BE49-F238E27FC236}">
                <a16:creationId xmlns:a16="http://schemas.microsoft.com/office/drawing/2014/main" id="{1E235AE8-42C5-7934-C2D3-206063408EB0}"/>
              </a:ext>
            </a:extLst>
          </p:cNvPr>
          <p:cNvSpPr/>
          <p:nvPr/>
        </p:nvSpPr>
        <p:spPr bwMode="auto">
          <a:xfrm>
            <a:off x="7344032" y="2421924"/>
            <a:ext cx="3381633" cy="1099752"/>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9" name="Rectangle 8">
            <a:extLst>
              <a:ext uri="{FF2B5EF4-FFF2-40B4-BE49-F238E27FC236}">
                <a16:creationId xmlns:a16="http://schemas.microsoft.com/office/drawing/2014/main" id="{A8FDE458-278E-BFC2-CFDC-02E16B070EF8}"/>
              </a:ext>
            </a:extLst>
          </p:cNvPr>
          <p:cNvSpPr/>
          <p:nvPr/>
        </p:nvSpPr>
        <p:spPr bwMode="auto">
          <a:xfrm>
            <a:off x="2384856" y="2393092"/>
            <a:ext cx="2121241" cy="1383958"/>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10" name="Arrow: Right 9">
            <a:extLst>
              <a:ext uri="{FF2B5EF4-FFF2-40B4-BE49-F238E27FC236}">
                <a16:creationId xmlns:a16="http://schemas.microsoft.com/office/drawing/2014/main" id="{6B347135-4552-ECBB-893C-FE86A352B75E}"/>
              </a:ext>
            </a:extLst>
          </p:cNvPr>
          <p:cNvSpPr/>
          <p:nvPr/>
        </p:nvSpPr>
        <p:spPr bwMode="auto">
          <a:xfrm>
            <a:off x="588263" y="2022389"/>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11" name="Arrow: Right 10">
            <a:extLst>
              <a:ext uri="{FF2B5EF4-FFF2-40B4-BE49-F238E27FC236}">
                <a16:creationId xmlns:a16="http://schemas.microsoft.com/office/drawing/2014/main" id="{DCD25F46-7A08-B1D6-F41F-A17751AB1CD2}"/>
              </a:ext>
            </a:extLst>
          </p:cNvPr>
          <p:cNvSpPr/>
          <p:nvPr/>
        </p:nvSpPr>
        <p:spPr bwMode="auto">
          <a:xfrm>
            <a:off x="677352" y="3971559"/>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Tree>
    <p:extLst>
      <p:ext uri="{BB962C8B-B14F-4D97-AF65-F5344CB8AC3E}">
        <p14:creationId xmlns:p14="http://schemas.microsoft.com/office/powerpoint/2010/main" val="3569173225"/>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5C80127-4173-8DAC-5A16-02B77B704445}"/>
              </a:ext>
            </a:extLst>
          </p:cNvPr>
          <p:cNvSpPr>
            <a:spLocks noGrp="1"/>
          </p:cNvSpPr>
          <p:nvPr>
            <p:ph type="title"/>
          </p:nvPr>
        </p:nvSpPr>
        <p:spPr/>
        <p:txBody>
          <a:bodyPr/>
          <a:lstStyle/>
          <a:p>
            <a:r>
              <a:rPr lang="en-US" dirty="0"/>
              <a:t>Errors</a:t>
            </a:r>
            <a:endParaRPr lang="en-DK" dirty="0"/>
          </a:p>
        </p:txBody>
      </p:sp>
    </p:spTree>
    <p:extLst>
      <p:ext uri="{BB962C8B-B14F-4D97-AF65-F5344CB8AC3E}">
        <p14:creationId xmlns:p14="http://schemas.microsoft.com/office/powerpoint/2010/main" val="3663854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ACF9E217-C4B7-0A9B-F8B6-C31BE5A46BFC}"/>
              </a:ext>
            </a:extLst>
          </p:cNvPr>
          <p:cNvSpPr>
            <a:spLocks noGrp="1"/>
          </p:cNvSpPr>
          <p:nvPr>
            <p:ph type="title"/>
          </p:nvPr>
        </p:nvSpPr>
        <p:spPr>
          <a:xfrm>
            <a:off x="588263" y="457200"/>
            <a:ext cx="11018520" cy="553998"/>
          </a:xfrm>
        </p:spPr>
        <p:txBody>
          <a:bodyPr/>
          <a:lstStyle/>
          <a:p>
            <a:r>
              <a:rPr lang="en-US" dirty="0"/>
              <a:t>Troubleshoot errors that users see</a:t>
            </a:r>
          </a:p>
        </p:txBody>
      </p:sp>
      <p:pic>
        <p:nvPicPr>
          <p:cNvPr id="7" name="Picture 6">
            <a:extLst>
              <a:ext uri="{FF2B5EF4-FFF2-40B4-BE49-F238E27FC236}">
                <a16:creationId xmlns:a16="http://schemas.microsoft.com/office/drawing/2014/main" id="{803F676B-360E-9524-24C6-B42F5B43205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65543" y="1218553"/>
            <a:ext cx="9771768" cy="5522829"/>
          </a:xfrm>
          <a:prstGeom prst="rect">
            <a:avLst/>
          </a:prstGeom>
          <a:noFill/>
        </p:spPr>
      </p:pic>
      <p:sp>
        <p:nvSpPr>
          <p:cNvPr id="10" name="Arrow: Right 9">
            <a:extLst>
              <a:ext uri="{FF2B5EF4-FFF2-40B4-BE49-F238E27FC236}">
                <a16:creationId xmlns:a16="http://schemas.microsoft.com/office/drawing/2014/main" id="{6B347135-4552-ECBB-893C-FE86A352B75E}"/>
              </a:ext>
            </a:extLst>
          </p:cNvPr>
          <p:cNvSpPr/>
          <p:nvPr/>
        </p:nvSpPr>
        <p:spPr bwMode="auto">
          <a:xfrm>
            <a:off x="588263" y="2701188"/>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11" name="Arrow: Right 10">
            <a:extLst>
              <a:ext uri="{FF2B5EF4-FFF2-40B4-BE49-F238E27FC236}">
                <a16:creationId xmlns:a16="http://schemas.microsoft.com/office/drawing/2014/main" id="{DCD25F46-7A08-B1D6-F41F-A17751AB1CD2}"/>
              </a:ext>
            </a:extLst>
          </p:cNvPr>
          <p:cNvSpPr/>
          <p:nvPr/>
        </p:nvSpPr>
        <p:spPr bwMode="auto">
          <a:xfrm>
            <a:off x="623040" y="3625254"/>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2" name="Rectangle 1">
            <a:extLst>
              <a:ext uri="{FF2B5EF4-FFF2-40B4-BE49-F238E27FC236}">
                <a16:creationId xmlns:a16="http://schemas.microsoft.com/office/drawing/2014/main" id="{C6C3660F-4036-FD65-FD15-26BE58751150}"/>
              </a:ext>
            </a:extLst>
          </p:cNvPr>
          <p:cNvSpPr/>
          <p:nvPr/>
        </p:nvSpPr>
        <p:spPr bwMode="auto">
          <a:xfrm>
            <a:off x="2626753" y="2551787"/>
            <a:ext cx="4486397" cy="992221"/>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DK" sz="2000" dirty="0" err="1">
              <a:solidFill>
                <a:srgbClr val="FFFFFF"/>
              </a:solidFill>
              <a:latin typeface="Segoe UI"/>
              <a:cs typeface="Segoe UI" pitchFamily="34" charset="0"/>
            </a:endParaRPr>
          </a:p>
        </p:txBody>
      </p:sp>
      <p:sp>
        <p:nvSpPr>
          <p:cNvPr id="5" name="Rectangle 4">
            <a:extLst>
              <a:ext uri="{FF2B5EF4-FFF2-40B4-BE49-F238E27FC236}">
                <a16:creationId xmlns:a16="http://schemas.microsoft.com/office/drawing/2014/main" id="{27512EC9-D1A5-0F89-474E-3D83E920C887}"/>
              </a:ext>
            </a:extLst>
          </p:cNvPr>
          <p:cNvSpPr/>
          <p:nvPr/>
        </p:nvSpPr>
        <p:spPr bwMode="auto">
          <a:xfrm>
            <a:off x="2591449" y="3817135"/>
            <a:ext cx="4715969" cy="1622572"/>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DK" sz="2000" dirty="0" err="1">
              <a:solidFill>
                <a:srgbClr val="FFFFFF"/>
              </a:solidFill>
              <a:latin typeface="Segoe UI"/>
              <a:cs typeface="Segoe UI" pitchFamily="34" charset="0"/>
            </a:endParaRPr>
          </a:p>
        </p:txBody>
      </p:sp>
      <p:sp>
        <p:nvSpPr>
          <p:cNvPr id="13" name="Rectangle 12">
            <a:extLst>
              <a:ext uri="{FF2B5EF4-FFF2-40B4-BE49-F238E27FC236}">
                <a16:creationId xmlns:a16="http://schemas.microsoft.com/office/drawing/2014/main" id="{394604DC-8173-FC11-9F58-4961A252C698}"/>
              </a:ext>
            </a:extLst>
          </p:cNvPr>
          <p:cNvSpPr/>
          <p:nvPr/>
        </p:nvSpPr>
        <p:spPr bwMode="auto">
          <a:xfrm>
            <a:off x="2536974" y="5603132"/>
            <a:ext cx="4770444" cy="1089498"/>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DK" sz="2000" dirty="0" err="1">
              <a:solidFill>
                <a:srgbClr val="FFFFFF"/>
              </a:solidFill>
              <a:latin typeface="Segoe UI"/>
              <a:cs typeface="Segoe UI" pitchFamily="34" charset="0"/>
            </a:endParaRPr>
          </a:p>
        </p:txBody>
      </p:sp>
      <p:sp>
        <p:nvSpPr>
          <p:cNvPr id="14" name="TextBox 13">
            <a:extLst>
              <a:ext uri="{FF2B5EF4-FFF2-40B4-BE49-F238E27FC236}">
                <a16:creationId xmlns:a16="http://schemas.microsoft.com/office/drawing/2014/main" id="{44D23A0F-8F90-FA1A-427D-99E3F9BA8199}"/>
              </a:ext>
            </a:extLst>
          </p:cNvPr>
          <p:cNvSpPr txBox="1"/>
          <p:nvPr/>
        </p:nvSpPr>
        <p:spPr>
          <a:xfrm>
            <a:off x="2739592" y="2217659"/>
            <a:ext cx="5556155" cy="307777"/>
          </a:xfrm>
          <a:prstGeom prst="rect">
            <a:avLst/>
          </a:prstGeom>
          <a:solidFill>
            <a:schemeClr val="bg1">
              <a:lumMod val="95000"/>
            </a:schemeClr>
          </a:solidFill>
        </p:spPr>
        <p:txBody>
          <a:bodyPr wrap="square" lIns="0" tIns="0" rIns="0" bIns="0" rtlCol="0">
            <a:spAutoFit/>
          </a:bodyPr>
          <a:lstStyle>
            <a:defPPr>
              <a:defRPr lang="en-DK"/>
            </a:defPPr>
            <a:lvl1pPr>
              <a:defRPr sz="2000">
                <a:solidFill>
                  <a:srgbClr val="C00000"/>
                </a:solidFill>
              </a:defRPr>
            </a:lvl1pPr>
          </a:lstStyle>
          <a:p>
            <a:r>
              <a:rPr lang="en-US" dirty="0"/>
              <a:t>Which customers experience errors?</a:t>
            </a:r>
            <a:endParaRPr lang="en-DK" dirty="0" err="1"/>
          </a:p>
        </p:txBody>
      </p:sp>
      <p:sp>
        <p:nvSpPr>
          <p:cNvPr id="15" name="TextBox 14">
            <a:extLst>
              <a:ext uri="{FF2B5EF4-FFF2-40B4-BE49-F238E27FC236}">
                <a16:creationId xmlns:a16="http://schemas.microsoft.com/office/drawing/2014/main" id="{E644660C-8C19-44A0-0B04-C62E23B156C4}"/>
              </a:ext>
            </a:extLst>
          </p:cNvPr>
          <p:cNvSpPr txBox="1"/>
          <p:nvPr/>
        </p:nvSpPr>
        <p:spPr>
          <a:xfrm>
            <a:off x="7378389" y="3817135"/>
            <a:ext cx="2092460" cy="1538883"/>
          </a:xfrm>
          <a:prstGeom prst="rect">
            <a:avLst/>
          </a:prstGeom>
          <a:solidFill>
            <a:schemeClr val="bg1">
              <a:lumMod val="95000"/>
            </a:schemeClr>
          </a:solidFill>
        </p:spPr>
        <p:txBody>
          <a:bodyPr wrap="square" lIns="0" tIns="0" rIns="0" bIns="0" rtlCol="0">
            <a:spAutoFit/>
          </a:bodyPr>
          <a:lstStyle>
            <a:defPPr>
              <a:defRPr lang="en-DK"/>
            </a:defPPr>
            <a:lvl1pPr>
              <a:defRPr sz="2000">
                <a:solidFill>
                  <a:srgbClr val="C00000"/>
                </a:solidFill>
              </a:defRPr>
            </a:lvl1pPr>
          </a:lstStyle>
          <a:p>
            <a:r>
              <a:rPr lang="en-US" dirty="0"/>
              <a:t>What errors do users see? </a:t>
            </a:r>
          </a:p>
          <a:p>
            <a:r>
              <a:rPr lang="en-US" dirty="0"/>
              <a:t>And what is the error message in English?</a:t>
            </a:r>
            <a:endParaRPr lang="en-DK" dirty="0" err="1"/>
          </a:p>
        </p:txBody>
      </p:sp>
      <p:sp>
        <p:nvSpPr>
          <p:cNvPr id="16" name="TextBox 15">
            <a:extLst>
              <a:ext uri="{FF2B5EF4-FFF2-40B4-BE49-F238E27FC236}">
                <a16:creationId xmlns:a16="http://schemas.microsoft.com/office/drawing/2014/main" id="{276BB5E3-8230-8D15-225E-3F31870C78C4}"/>
              </a:ext>
            </a:extLst>
          </p:cNvPr>
          <p:cNvSpPr txBox="1"/>
          <p:nvPr/>
        </p:nvSpPr>
        <p:spPr>
          <a:xfrm>
            <a:off x="7378389" y="5716622"/>
            <a:ext cx="2142396" cy="923330"/>
          </a:xfrm>
          <a:prstGeom prst="rect">
            <a:avLst/>
          </a:prstGeom>
          <a:solidFill>
            <a:schemeClr val="bg1">
              <a:lumMod val="95000"/>
            </a:schemeClr>
          </a:solidFill>
        </p:spPr>
        <p:txBody>
          <a:bodyPr wrap="square" lIns="0" tIns="0" rIns="0" bIns="0" rtlCol="0">
            <a:spAutoFit/>
          </a:bodyPr>
          <a:lstStyle>
            <a:defPPr>
              <a:defRPr lang="en-DK"/>
            </a:defPPr>
            <a:lvl1pPr>
              <a:defRPr sz="2000">
                <a:solidFill>
                  <a:srgbClr val="C00000"/>
                </a:solidFill>
              </a:defRPr>
            </a:lvl1pPr>
          </a:lstStyle>
          <a:p>
            <a:r>
              <a:rPr lang="en-US" dirty="0"/>
              <a:t>Which apps and objects do errors come from?</a:t>
            </a:r>
            <a:endParaRPr lang="en-DK" dirty="0" err="1"/>
          </a:p>
        </p:txBody>
      </p:sp>
    </p:spTree>
    <p:extLst>
      <p:ext uri="{BB962C8B-B14F-4D97-AF65-F5344CB8AC3E}">
        <p14:creationId xmlns:p14="http://schemas.microsoft.com/office/powerpoint/2010/main" val="3174485266"/>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ACF9E217-C4B7-0A9B-F8B6-C31BE5A46BFC}"/>
              </a:ext>
            </a:extLst>
          </p:cNvPr>
          <p:cNvSpPr>
            <a:spLocks noGrp="1"/>
          </p:cNvSpPr>
          <p:nvPr>
            <p:ph type="title"/>
          </p:nvPr>
        </p:nvSpPr>
        <p:spPr>
          <a:xfrm>
            <a:off x="588263" y="457200"/>
            <a:ext cx="11018520" cy="553998"/>
          </a:xfrm>
        </p:spPr>
        <p:txBody>
          <a:bodyPr/>
          <a:lstStyle/>
          <a:p>
            <a:r>
              <a:rPr lang="en-US" dirty="0"/>
              <a:t>Troubleshoot permission issues</a:t>
            </a:r>
          </a:p>
        </p:txBody>
      </p:sp>
      <p:pic>
        <p:nvPicPr>
          <p:cNvPr id="7" name="Picture 6">
            <a:extLst>
              <a:ext uri="{FF2B5EF4-FFF2-40B4-BE49-F238E27FC236}">
                <a16:creationId xmlns:a16="http://schemas.microsoft.com/office/drawing/2014/main" id="{803F676B-360E-9524-24C6-B42F5B43205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65543" y="1194829"/>
            <a:ext cx="9771768" cy="5570278"/>
          </a:xfrm>
          <a:prstGeom prst="rect">
            <a:avLst/>
          </a:prstGeom>
          <a:noFill/>
        </p:spPr>
      </p:pic>
      <p:sp>
        <p:nvSpPr>
          <p:cNvPr id="10" name="Arrow: Right 9">
            <a:extLst>
              <a:ext uri="{FF2B5EF4-FFF2-40B4-BE49-F238E27FC236}">
                <a16:creationId xmlns:a16="http://schemas.microsoft.com/office/drawing/2014/main" id="{6B347135-4552-ECBB-893C-FE86A352B75E}"/>
              </a:ext>
            </a:extLst>
          </p:cNvPr>
          <p:cNvSpPr/>
          <p:nvPr/>
        </p:nvSpPr>
        <p:spPr bwMode="auto">
          <a:xfrm>
            <a:off x="588263" y="2701188"/>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11" name="Arrow: Right 10">
            <a:extLst>
              <a:ext uri="{FF2B5EF4-FFF2-40B4-BE49-F238E27FC236}">
                <a16:creationId xmlns:a16="http://schemas.microsoft.com/office/drawing/2014/main" id="{DCD25F46-7A08-B1D6-F41F-A17751AB1CD2}"/>
              </a:ext>
            </a:extLst>
          </p:cNvPr>
          <p:cNvSpPr/>
          <p:nvPr/>
        </p:nvSpPr>
        <p:spPr bwMode="auto">
          <a:xfrm>
            <a:off x="677352" y="3971559"/>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2" name="Rectangle 1">
            <a:extLst>
              <a:ext uri="{FF2B5EF4-FFF2-40B4-BE49-F238E27FC236}">
                <a16:creationId xmlns:a16="http://schemas.microsoft.com/office/drawing/2014/main" id="{C6C3660F-4036-FD65-FD15-26BE58751150}"/>
              </a:ext>
            </a:extLst>
          </p:cNvPr>
          <p:cNvSpPr/>
          <p:nvPr/>
        </p:nvSpPr>
        <p:spPr bwMode="auto">
          <a:xfrm>
            <a:off x="2626753" y="2551787"/>
            <a:ext cx="4486397" cy="992221"/>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DK" sz="2000" dirty="0" err="1">
              <a:solidFill>
                <a:srgbClr val="FFFFFF"/>
              </a:solidFill>
              <a:latin typeface="Segoe UI"/>
              <a:cs typeface="Segoe UI" pitchFamily="34" charset="0"/>
            </a:endParaRPr>
          </a:p>
        </p:txBody>
      </p:sp>
      <p:sp>
        <p:nvSpPr>
          <p:cNvPr id="5" name="Rectangle 4">
            <a:extLst>
              <a:ext uri="{FF2B5EF4-FFF2-40B4-BE49-F238E27FC236}">
                <a16:creationId xmlns:a16="http://schemas.microsoft.com/office/drawing/2014/main" id="{27512EC9-D1A5-0F89-474E-3D83E920C887}"/>
              </a:ext>
            </a:extLst>
          </p:cNvPr>
          <p:cNvSpPr/>
          <p:nvPr/>
        </p:nvSpPr>
        <p:spPr bwMode="auto">
          <a:xfrm>
            <a:off x="2591449" y="3856044"/>
            <a:ext cx="4715969" cy="1311288"/>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DK" sz="2000" dirty="0" err="1">
              <a:solidFill>
                <a:srgbClr val="FFFFFF"/>
              </a:solidFill>
              <a:latin typeface="Segoe UI"/>
              <a:cs typeface="Segoe UI" pitchFamily="34" charset="0"/>
            </a:endParaRPr>
          </a:p>
        </p:txBody>
      </p:sp>
      <p:sp>
        <p:nvSpPr>
          <p:cNvPr id="13" name="Rectangle 12">
            <a:extLst>
              <a:ext uri="{FF2B5EF4-FFF2-40B4-BE49-F238E27FC236}">
                <a16:creationId xmlns:a16="http://schemas.microsoft.com/office/drawing/2014/main" id="{394604DC-8173-FC11-9F58-4961A252C698}"/>
              </a:ext>
            </a:extLst>
          </p:cNvPr>
          <p:cNvSpPr/>
          <p:nvPr/>
        </p:nvSpPr>
        <p:spPr bwMode="auto">
          <a:xfrm>
            <a:off x="2536974" y="5603132"/>
            <a:ext cx="4770444" cy="1089498"/>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DK" sz="2000" dirty="0" err="1">
              <a:solidFill>
                <a:srgbClr val="FFFFFF"/>
              </a:solidFill>
              <a:latin typeface="Segoe UI"/>
              <a:cs typeface="Segoe UI" pitchFamily="34" charset="0"/>
            </a:endParaRPr>
          </a:p>
        </p:txBody>
      </p:sp>
      <p:sp>
        <p:nvSpPr>
          <p:cNvPr id="14" name="TextBox 13">
            <a:extLst>
              <a:ext uri="{FF2B5EF4-FFF2-40B4-BE49-F238E27FC236}">
                <a16:creationId xmlns:a16="http://schemas.microsoft.com/office/drawing/2014/main" id="{44D23A0F-8F90-FA1A-427D-99E3F9BA8199}"/>
              </a:ext>
            </a:extLst>
          </p:cNvPr>
          <p:cNvSpPr txBox="1"/>
          <p:nvPr/>
        </p:nvSpPr>
        <p:spPr>
          <a:xfrm>
            <a:off x="2739592" y="2217659"/>
            <a:ext cx="5556155" cy="307777"/>
          </a:xfrm>
          <a:prstGeom prst="rect">
            <a:avLst/>
          </a:prstGeom>
          <a:solidFill>
            <a:schemeClr val="bg1">
              <a:lumMod val="95000"/>
            </a:schemeClr>
          </a:solidFill>
        </p:spPr>
        <p:txBody>
          <a:bodyPr wrap="square" lIns="0" tIns="0" rIns="0" bIns="0" rtlCol="0">
            <a:spAutoFit/>
          </a:bodyPr>
          <a:lstStyle>
            <a:defPPr>
              <a:defRPr lang="en-DK"/>
            </a:defPPr>
            <a:lvl1pPr>
              <a:defRPr sz="2000">
                <a:solidFill>
                  <a:srgbClr val="C00000"/>
                </a:solidFill>
              </a:defRPr>
            </a:lvl1pPr>
          </a:lstStyle>
          <a:p>
            <a:r>
              <a:rPr lang="en-US" dirty="0"/>
              <a:t>Which customers experience permission issues?</a:t>
            </a:r>
            <a:endParaRPr lang="en-DK" dirty="0" err="1"/>
          </a:p>
        </p:txBody>
      </p:sp>
      <p:sp>
        <p:nvSpPr>
          <p:cNvPr id="15" name="TextBox 14">
            <a:extLst>
              <a:ext uri="{FF2B5EF4-FFF2-40B4-BE49-F238E27FC236}">
                <a16:creationId xmlns:a16="http://schemas.microsoft.com/office/drawing/2014/main" id="{E644660C-8C19-44A0-0B04-C62E23B156C4}"/>
              </a:ext>
            </a:extLst>
          </p:cNvPr>
          <p:cNvSpPr txBox="1"/>
          <p:nvPr/>
        </p:nvSpPr>
        <p:spPr>
          <a:xfrm>
            <a:off x="7378389" y="3863826"/>
            <a:ext cx="1590513" cy="615553"/>
          </a:xfrm>
          <a:prstGeom prst="rect">
            <a:avLst/>
          </a:prstGeom>
          <a:solidFill>
            <a:schemeClr val="bg1">
              <a:lumMod val="95000"/>
            </a:schemeClr>
          </a:solidFill>
        </p:spPr>
        <p:txBody>
          <a:bodyPr wrap="square" lIns="0" tIns="0" rIns="0" bIns="0" rtlCol="0">
            <a:spAutoFit/>
          </a:bodyPr>
          <a:lstStyle>
            <a:defPPr>
              <a:defRPr lang="en-DK"/>
            </a:defPPr>
            <a:lvl1pPr>
              <a:defRPr sz="2000">
                <a:solidFill>
                  <a:srgbClr val="C00000"/>
                </a:solidFill>
              </a:defRPr>
            </a:lvl1pPr>
          </a:lstStyle>
          <a:p>
            <a:r>
              <a:rPr lang="en-US" dirty="0"/>
              <a:t>What errors do users see?</a:t>
            </a:r>
            <a:endParaRPr lang="en-DK" dirty="0" err="1"/>
          </a:p>
        </p:txBody>
      </p:sp>
      <p:sp>
        <p:nvSpPr>
          <p:cNvPr id="16" name="TextBox 15">
            <a:extLst>
              <a:ext uri="{FF2B5EF4-FFF2-40B4-BE49-F238E27FC236}">
                <a16:creationId xmlns:a16="http://schemas.microsoft.com/office/drawing/2014/main" id="{276BB5E3-8230-8D15-225E-3F31870C78C4}"/>
              </a:ext>
            </a:extLst>
          </p:cNvPr>
          <p:cNvSpPr txBox="1"/>
          <p:nvPr/>
        </p:nvSpPr>
        <p:spPr>
          <a:xfrm>
            <a:off x="7378389" y="5716622"/>
            <a:ext cx="2142396" cy="923330"/>
          </a:xfrm>
          <a:prstGeom prst="rect">
            <a:avLst/>
          </a:prstGeom>
          <a:solidFill>
            <a:schemeClr val="bg1">
              <a:lumMod val="95000"/>
            </a:schemeClr>
          </a:solidFill>
        </p:spPr>
        <p:txBody>
          <a:bodyPr wrap="square" lIns="0" tIns="0" rIns="0" bIns="0" rtlCol="0">
            <a:spAutoFit/>
          </a:bodyPr>
          <a:lstStyle>
            <a:defPPr>
              <a:defRPr lang="en-DK"/>
            </a:defPPr>
            <a:lvl1pPr>
              <a:defRPr sz="2000">
                <a:solidFill>
                  <a:srgbClr val="C00000"/>
                </a:solidFill>
              </a:defRPr>
            </a:lvl1pPr>
          </a:lstStyle>
          <a:p>
            <a:r>
              <a:rPr lang="en-US" dirty="0"/>
              <a:t>Which apps and objects do errors come from?</a:t>
            </a:r>
            <a:endParaRPr lang="en-DK" dirty="0" err="1"/>
          </a:p>
        </p:txBody>
      </p:sp>
    </p:spTree>
    <p:extLst>
      <p:ext uri="{BB962C8B-B14F-4D97-AF65-F5344CB8AC3E}">
        <p14:creationId xmlns:p14="http://schemas.microsoft.com/office/powerpoint/2010/main" val="608101725"/>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5C80127-4173-8DAC-5A16-02B77B704445}"/>
              </a:ext>
            </a:extLst>
          </p:cNvPr>
          <p:cNvSpPr>
            <a:spLocks noGrp="1"/>
          </p:cNvSpPr>
          <p:nvPr>
            <p:ph type="title"/>
          </p:nvPr>
        </p:nvSpPr>
        <p:spPr/>
        <p:txBody>
          <a:bodyPr/>
          <a:lstStyle/>
          <a:p>
            <a:r>
              <a:rPr lang="en-US" dirty="0"/>
              <a:t>Performance</a:t>
            </a:r>
            <a:endParaRPr lang="en-DK" dirty="0"/>
          </a:p>
        </p:txBody>
      </p:sp>
    </p:spTree>
    <p:extLst>
      <p:ext uri="{BB962C8B-B14F-4D97-AF65-F5344CB8AC3E}">
        <p14:creationId xmlns:p14="http://schemas.microsoft.com/office/powerpoint/2010/main" val="28630684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0165E-DA86-D9CA-559B-DDCE028FF82C}"/>
              </a:ext>
            </a:extLst>
          </p:cNvPr>
          <p:cNvSpPr>
            <a:spLocks noGrp="1"/>
          </p:cNvSpPr>
          <p:nvPr>
            <p:ph type="title"/>
          </p:nvPr>
        </p:nvSpPr>
        <p:spPr/>
        <p:txBody>
          <a:bodyPr/>
          <a:lstStyle/>
          <a:p>
            <a:r>
              <a:rPr lang="en-US" dirty="0"/>
              <a:t>Tuning login performance</a:t>
            </a:r>
            <a:endParaRPr lang="en-DK" dirty="0"/>
          </a:p>
        </p:txBody>
      </p:sp>
      <p:sp>
        <p:nvSpPr>
          <p:cNvPr id="3" name="Content Placeholder 2">
            <a:extLst>
              <a:ext uri="{FF2B5EF4-FFF2-40B4-BE49-F238E27FC236}">
                <a16:creationId xmlns:a16="http://schemas.microsoft.com/office/drawing/2014/main" id="{82230446-C568-2951-1885-2E15F009563E}"/>
              </a:ext>
            </a:extLst>
          </p:cNvPr>
          <p:cNvSpPr>
            <a:spLocks noGrp="1"/>
          </p:cNvSpPr>
          <p:nvPr>
            <p:ph sz="quarter" idx="10"/>
          </p:nvPr>
        </p:nvSpPr>
        <p:spPr>
          <a:xfrm>
            <a:off x="584200" y="1435100"/>
            <a:ext cx="11018838" cy="3016210"/>
          </a:xfrm>
        </p:spPr>
        <p:txBody>
          <a:bodyPr/>
          <a:lstStyle/>
          <a:p>
            <a:pPr marL="0" indent="0">
              <a:buNone/>
            </a:pPr>
            <a:r>
              <a:rPr lang="en-US" dirty="0"/>
              <a:t>Bad things that should not happen in the </a:t>
            </a:r>
            <a:r>
              <a:rPr lang="en-US" dirty="0" err="1"/>
              <a:t>OnCompanyOpen</a:t>
            </a:r>
            <a:r>
              <a:rPr lang="en-US" dirty="0"/>
              <a:t> trigger</a:t>
            </a:r>
          </a:p>
          <a:p>
            <a:pPr marL="0" indent="0">
              <a:buNone/>
            </a:pPr>
            <a:endParaRPr lang="en-US" dirty="0"/>
          </a:p>
          <a:p>
            <a:pPr marL="514350" indent="-514350">
              <a:buAutoNum type="arabicPeriod"/>
            </a:pPr>
            <a:r>
              <a:rPr lang="en-US" dirty="0"/>
              <a:t>Long running AL methods</a:t>
            </a:r>
          </a:p>
          <a:p>
            <a:pPr marL="514350" indent="-514350">
              <a:buFont typeface="Wingdings" panose="05000000000000000000" pitchFamily="2" charset="2"/>
              <a:buAutoNum type="arabicPeriod"/>
            </a:pPr>
            <a:r>
              <a:rPr lang="en-US" dirty="0"/>
              <a:t>Long running SQL statements</a:t>
            </a:r>
          </a:p>
          <a:p>
            <a:pPr marL="514350" indent="-514350">
              <a:buAutoNum type="arabicPeriod"/>
            </a:pPr>
            <a:r>
              <a:rPr lang="en-US" dirty="0"/>
              <a:t>Lock timeouts</a:t>
            </a:r>
          </a:p>
          <a:p>
            <a:pPr marL="514350" indent="-514350">
              <a:buAutoNum type="arabicPeriod"/>
            </a:pPr>
            <a:r>
              <a:rPr lang="en-US" dirty="0"/>
              <a:t>Outgoing web service calls</a:t>
            </a:r>
          </a:p>
        </p:txBody>
      </p:sp>
    </p:spTree>
    <p:extLst>
      <p:ext uri="{BB962C8B-B14F-4D97-AF65-F5344CB8AC3E}">
        <p14:creationId xmlns:p14="http://schemas.microsoft.com/office/powerpoint/2010/main" val="1990431501"/>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68B7B-BD4F-6A7E-F55F-BB7B5E83135D}"/>
              </a:ext>
            </a:extLst>
          </p:cNvPr>
          <p:cNvSpPr>
            <a:spLocks noGrp="1"/>
          </p:cNvSpPr>
          <p:nvPr>
            <p:ph type="title"/>
          </p:nvPr>
        </p:nvSpPr>
        <p:spPr/>
        <p:txBody>
          <a:bodyPr/>
          <a:lstStyle/>
          <a:p>
            <a:r>
              <a:rPr lang="en-US" dirty="0"/>
              <a:t>Login performance</a:t>
            </a:r>
            <a:endParaRPr lang="en-DK" dirty="0"/>
          </a:p>
        </p:txBody>
      </p:sp>
      <p:pic>
        <p:nvPicPr>
          <p:cNvPr id="4" name="Picture 3">
            <a:extLst>
              <a:ext uri="{FF2B5EF4-FFF2-40B4-BE49-F238E27FC236}">
                <a16:creationId xmlns:a16="http://schemas.microsoft.com/office/drawing/2014/main" id="{4B4C6978-2D8B-3C55-A0E8-1EEFD4D95FA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855051" y="1595303"/>
            <a:ext cx="8392752" cy="4769330"/>
          </a:xfrm>
          <a:prstGeom prst="rect">
            <a:avLst/>
          </a:prstGeom>
          <a:noFill/>
        </p:spPr>
      </p:pic>
      <p:sp>
        <p:nvSpPr>
          <p:cNvPr id="5" name="Rectangle 4">
            <a:extLst>
              <a:ext uri="{FF2B5EF4-FFF2-40B4-BE49-F238E27FC236}">
                <a16:creationId xmlns:a16="http://schemas.microsoft.com/office/drawing/2014/main" id="{F827FFC7-911A-71AA-17E6-180DF12B9410}"/>
              </a:ext>
            </a:extLst>
          </p:cNvPr>
          <p:cNvSpPr/>
          <p:nvPr/>
        </p:nvSpPr>
        <p:spPr bwMode="auto">
          <a:xfrm>
            <a:off x="3112485" y="4780746"/>
            <a:ext cx="5883655" cy="1448848"/>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6" name="Arrow: Right 5">
            <a:extLst>
              <a:ext uri="{FF2B5EF4-FFF2-40B4-BE49-F238E27FC236}">
                <a16:creationId xmlns:a16="http://schemas.microsoft.com/office/drawing/2014/main" id="{1C27CB5D-C950-9040-9CD9-F55C6A354A2F}"/>
              </a:ext>
            </a:extLst>
          </p:cNvPr>
          <p:cNvSpPr/>
          <p:nvPr/>
        </p:nvSpPr>
        <p:spPr bwMode="auto">
          <a:xfrm>
            <a:off x="1285268" y="3580433"/>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7" name="Arrow: Right 6">
            <a:extLst>
              <a:ext uri="{FF2B5EF4-FFF2-40B4-BE49-F238E27FC236}">
                <a16:creationId xmlns:a16="http://schemas.microsoft.com/office/drawing/2014/main" id="{6130B007-7959-213B-31CF-472583091EEB}"/>
              </a:ext>
            </a:extLst>
          </p:cNvPr>
          <p:cNvSpPr/>
          <p:nvPr/>
        </p:nvSpPr>
        <p:spPr bwMode="auto">
          <a:xfrm>
            <a:off x="1350652" y="4564073"/>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11" name="TextBox 10">
            <a:extLst>
              <a:ext uri="{FF2B5EF4-FFF2-40B4-BE49-F238E27FC236}">
                <a16:creationId xmlns:a16="http://schemas.microsoft.com/office/drawing/2014/main" id="{E973C079-1DBE-3615-E846-59B7DF270947}"/>
              </a:ext>
            </a:extLst>
          </p:cNvPr>
          <p:cNvSpPr txBox="1"/>
          <p:nvPr/>
        </p:nvSpPr>
        <p:spPr>
          <a:xfrm>
            <a:off x="3112485" y="6278264"/>
            <a:ext cx="3719857"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C00000"/>
                </a:solidFill>
                <a:effectLst/>
                <a:uLnTx/>
                <a:uFillTx/>
                <a:latin typeface="Segoe UI"/>
                <a:ea typeface="+mn-ea"/>
                <a:cs typeface="+mn-cs"/>
              </a:rPr>
              <a:t>None of these should happen</a:t>
            </a:r>
            <a:endParaRPr kumimoji="0" lang="en-DK" sz="2000" b="0" i="0" u="none" strike="noStrike" kern="1200" cap="none" spc="0" normalizeH="0" baseline="0" noProof="0" dirty="0" err="1">
              <a:ln>
                <a:noFill/>
              </a:ln>
              <a:solidFill>
                <a:srgbClr val="C00000"/>
              </a:solidFill>
              <a:effectLst/>
              <a:uLnTx/>
              <a:uFillTx/>
              <a:latin typeface="Segoe UI"/>
              <a:ea typeface="+mn-ea"/>
              <a:cs typeface="+mn-cs"/>
            </a:endParaRPr>
          </a:p>
        </p:txBody>
      </p:sp>
    </p:spTree>
    <p:extLst>
      <p:ext uri="{BB962C8B-B14F-4D97-AF65-F5344CB8AC3E}">
        <p14:creationId xmlns:p14="http://schemas.microsoft.com/office/powerpoint/2010/main" val="1914490533"/>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68B7B-BD4F-6A7E-F55F-BB7B5E83135D}"/>
              </a:ext>
            </a:extLst>
          </p:cNvPr>
          <p:cNvSpPr>
            <a:spLocks noGrp="1"/>
          </p:cNvSpPr>
          <p:nvPr>
            <p:ph type="title"/>
          </p:nvPr>
        </p:nvSpPr>
        <p:spPr/>
        <p:txBody>
          <a:bodyPr/>
          <a:lstStyle/>
          <a:p>
            <a:r>
              <a:rPr lang="en-US" dirty="0"/>
              <a:t>Long running AL methods</a:t>
            </a:r>
            <a:endParaRPr lang="en-DK" dirty="0"/>
          </a:p>
        </p:txBody>
      </p:sp>
      <p:pic>
        <p:nvPicPr>
          <p:cNvPr id="4" name="Picture 3">
            <a:extLst>
              <a:ext uri="{FF2B5EF4-FFF2-40B4-BE49-F238E27FC236}">
                <a16:creationId xmlns:a16="http://schemas.microsoft.com/office/drawing/2014/main" id="{4B4C6978-2D8B-3C55-A0E8-1EEFD4D95FA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855051" y="1611357"/>
            <a:ext cx="8392752" cy="4737222"/>
          </a:xfrm>
          <a:prstGeom prst="rect">
            <a:avLst/>
          </a:prstGeom>
          <a:noFill/>
        </p:spPr>
      </p:pic>
      <p:sp>
        <p:nvSpPr>
          <p:cNvPr id="5" name="Rectangle 4">
            <a:extLst>
              <a:ext uri="{FF2B5EF4-FFF2-40B4-BE49-F238E27FC236}">
                <a16:creationId xmlns:a16="http://schemas.microsoft.com/office/drawing/2014/main" id="{F827FFC7-911A-71AA-17E6-180DF12B9410}"/>
              </a:ext>
            </a:extLst>
          </p:cNvPr>
          <p:cNvSpPr/>
          <p:nvPr/>
        </p:nvSpPr>
        <p:spPr bwMode="auto">
          <a:xfrm>
            <a:off x="3109599" y="2769066"/>
            <a:ext cx="3929335" cy="1448848"/>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6" name="Arrow: Right 5">
            <a:extLst>
              <a:ext uri="{FF2B5EF4-FFF2-40B4-BE49-F238E27FC236}">
                <a16:creationId xmlns:a16="http://schemas.microsoft.com/office/drawing/2014/main" id="{1C27CB5D-C950-9040-9CD9-F55C6A354A2F}"/>
              </a:ext>
            </a:extLst>
          </p:cNvPr>
          <p:cNvSpPr/>
          <p:nvPr/>
        </p:nvSpPr>
        <p:spPr bwMode="auto">
          <a:xfrm>
            <a:off x="1285268" y="3580433"/>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7" name="Arrow: Right 6">
            <a:extLst>
              <a:ext uri="{FF2B5EF4-FFF2-40B4-BE49-F238E27FC236}">
                <a16:creationId xmlns:a16="http://schemas.microsoft.com/office/drawing/2014/main" id="{6130B007-7959-213B-31CF-472583091EEB}"/>
              </a:ext>
            </a:extLst>
          </p:cNvPr>
          <p:cNvSpPr/>
          <p:nvPr/>
        </p:nvSpPr>
        <p:spPr bwMode="auto">
          <a:xfrm>
            <a:off x="1338979" y="5645788"/>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11" name="TextBox 10">
            <a:extLst>
              <a:ext uri="{FF2B5EF4-FFF2-40B4-BE49-F238E27FC236}">
                <a16:creationId xmlns:a16="http://schemas.microsoft.com/office/drawing/2014/main" id="{E973C079-1DBE-3615-E846-59B7DF270947}"/>
              </a:ext>
            </a:extLst>
          </p:cNvPr>
          <p:cNvSpPr txBox="1"/>
          <p:nvPr/>
        </p:nvSpPr>
        <p:spPr>
          <a:xfrm>
            <a:off x="4422353" y="2410546"/>
            <a:ext cx="5233162"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C00000"/>
                </a:solidFill>
                <a:effectLst/>
                <a:uLnTx/>
                <a:uFillTx/>
                <a:latin typeface="Segoe UI"/>
                <a:ea typeface="+mn-ea"/>
                <a:cs typeface="+mn-cs"/>
              </a:rPr>
              <a:t>Now shows both total time and exclusive time</a:t>
            </a:r>
            <a:endParaRPr kumimoji="0" lang="en-DK" sz="2000" b="0" i="0" u="none" strike="noStrike" kern="1200" cap="none" spc="0" normalizeH="0" baseline="0" noProof="0" dirty="0" err="1">
              <a:ln>
                <a:noFill/>
              </a:ln>
              <a:solidFill>
                <a:srgbClr val="C00000"/>
              </a:solidFill>
              <a:effectLst/>
              <a:uLnTx/>
              <a:uFillTx/>
              <a:latin typeface="Segoe UI"/>
              <a:ea typeface="+mn-ea"/>
              <a:cs typeface="+mn-cs"/>
            </a:endParaRPr>
          </a:p>
        </p:txBody>
      </p:sp>
    </p:spTree>
    <p:extLst>
      <p:ext uri="{BB962C8B-B14F-4D97-AF65-F5344CB8AC3E}">
        <p14:creationId xmlns:p14="http://schemas.microsoft.com/office/powerpoint/2010/main" val="2829185288"/>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68B7B-BD4F-6A7E-F55F-BB7B5E83135D}"/>
              </a:ext>
            </a:extLst>
          </p:cNvPr>
          <p:cNvSpPr>
            <a:spLocks noGrp="1"/>
          </p:cNvSpPr>
          <p:nvPr>
            <p:ph type="title"/>
          </p:nvPr>
        </p:nvSpPr>
        <p:spPr/>
        <p:txBody>
          <a:bodyPr/>
          <a:lstStyle/>
          <a:p>
            <a:r>
              <a:rPr lang="en-US" dirty="0"/>
              <a:t>Long running AL methods – see SQL statistics</a:t>
            </a:r>
            <a:endParaRPr lang="en-DK" dirty="0"/>
          </a:p>
        </p:txBody>
      </p:sp>
      <p:pic>
        <p:nvPicPr>
          <p:cNvPr id="4" name="Picture 3">
            <a:extLst>
              <a:ext uri="{FF2B5EF4-FFF2-40B4-BE49-F238E27FC236}">
                <a16:creationId xmlns:a16="http://schemas.microsoft.com/office/drawing/2014/main" id="{4B4C6978-2D8B-3C55-A0E8-1EEFD4D95FA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906358" y="1611357"/>
            <a:ext cx="8290138" cy="4737222"/>
          </a:xfrm>
          <a:prstGeom prst="rect">
            <a:avLst/>
          </a:prstGeom>
          <a:noFill/>
        </p:spPr>
      </p:pic>
      <p:sp>
        <p:nvSpPr>
          <p:cNvPr id="5" name="Rectangle 4">
            <a:extLst>
              <a:ext uri="{FF2B5EF4-FFF2-40B4-BE49-F238E27FC236}">
                <a16:creationId xmlns:a16="http://schemas.microsoft.com/office/drawing/2014/main" id="{F827FFC7-911A-71AA-17E6-180DF12B9410}"/>
              </a:ext>
            </a:extLst>
          </p:cNvPr>
          <p:cNvSpPr/>
          <p:nvPr/>
        </p:nvSpPr>
        <p:spPr bwMode="auto">
          <a:xfrm>
            <a:off x="3150421" y="3520823"/>
            <a:ext cx="3929335" cy="1448848"/>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6" name="Arrow: Right 5">
            <a:extLst>
              <a:ext uri="{FF2B5EF4-FFF2-40B4-BE49-F238E27FC236}">
                <a16:creationId xmlns:a16="http://schemas.microsoft.com/office/drawing/2014/main" id="{1C27CB5D-C950-9040-9CD9-F55C6A354A2F}"/>
              </a:ext>
            </a:extLst>
          </p:cNvPr>
          <p:cNvSpPr/>
          <p:nvPr/>
        </p:nvSpPr>
        <p:spPr bwMode="auto">
          <a:xfrm>
            <a:off x="1336575" y="2890551"/>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7" name="Arrow: Right 6">
            <a:extLst>
              <a:ext uri="{FF2B5EF4-FFF2-40B4-BE49-F238E27FC236}">
                <a16:creationId xmlns:a16="http://schemas.microsoft.com/office/drawing/2014/main" id="{6130B007-7959-213B-31CF-472583091EEB}"/>
              </a:ext>
            </a:extLst>
          </p:cNvPr>
          <p:cNvSpPr/>
          <p:nvPr/>
        </p:nvSpPr>
        <p:spPr bwMode="auto">
          <a:xfrm>
            <a:off x="1425721" y="4769904"/>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11" name="TextBox 10">
            <a:extLst>
              <a:ext uri="{FF2B5EF4-FFF2-40B4-BE49-F238E27FC236}">
                <a16:creationId xmlns:a16="http://schemas.microsoft.com/office/drawing/2014/main" id="{E973C079-1DBE-3615-E846-59B7DF270947}"/>
              </a:ext>
            </a:extLst>
          </p:cNvPr>
          <p:cNvSpPr txBox="1"/>
          <p:nvPr/>
        </p:nvSpPr>
        <p:spPr>
          <a:xfrm>
            <a:off x="3155864" y="2721624"/>
            <a:ext cx="3885832" cy="615553"/>
          </a:xfrm>
          <a:prstGeom prst="rect">
            <a:avLst/>
          </a:prstGeom>
          <a:solidFill>
            <a:schemeClr val="bg1">
              <a:lumMod val="95000"/>
            </a:schemeClr>
          </a:solidFill>
        </p:spPr>
        <p:txBody>
          <a:bodyPr wrap="square" lIns="0" tIns="0" rIns="0" bIns="0" rtlCol="0">
            <a:spAutoFit/>
          </a:bodyPr>
          <a:lstStyle>
            <a:defPPr>
              <a:defRPr lang="en-DK"/>
            </a:defPPr>
            <a:lvl1pPr>
              <a:defRPr sz="2000">
                <a:solidFill>
                  <a:srgbClr val="C00000"/>
                </a:solidFill>
              </a:defRPr>
            </a:lvl1pPr>
          </a:lstStyle>
          <a:p>
            <a:r>
              <a:rPr lang="en-US" dirty="0"/>
              <a:t>Now also shows SQL statistics for long running AL methods</a:t>
            </a:r>
            <a:endParaRPr lang="en-DK" dirty="0" err="1"/>
          </a:p>
        </p:txBody>
      </p:sp>
      <p:sp>
        <p:nvSpPr>
          <p:cNvPr id="9" name="TextBox 8">
            <a:extLst>
              <a:ext uri="{FF2B5EF4-FFF2-40B4-BE49-F238E27FC236}">
                <a16:creationId xmlns:a16="http://schemas.microsoft.com/office/drawing/2014/main" id="{4D2EDFDE-24A4-99EC-8CC6-577276B3163C}"/>
              </a:ext>
            </a:extLst>
          </p:cNvPr>
          <p:cNvSpPr txBox="1"/>
          <p:nvPr/>
        </p:nvSpPr>
        <p:spPr>
          <a:xfrm>
            <a:off x="7300600" y="3520823"/>
            <a:ext cx="3885832" cy="2769989"/>
          </a:xfrm>
          <a:prstGeom prst="rect">
            <a:avLst/>
          </a:prstGeom>
          <a:solidFill>
            <a:schemeClr val="bg1">
              <a:lumMod val="95000"/>
            </a:schemeClr>
          </a:solidFill>
        </p:spPr>
        <p:txBody>
          <a:bodyPr wrap="square" lIns="0" tIns="0" rIns="0" bIns="0" rtlCol="0">
            <a:spAutoFit/>
          </a:bodyPr>
          <a:lstStyle>
            <a:defPPr>
              <a:defRPr lang="en-DK"/>
            </a:defPPr>
            <a:lvl1pPr>
              <a:defRPr sz="2000">
                <a:solidFill>
                  <a:srgbClr val="C00000"/>
                </a:solidFill>
              </a:defRPr>
            </a:lvl1pPr>
          </a:lstStyle>
          <a:p>
            <a:r>
              <a:rPr lang="en-GB" dirty="0"/>
              <a:t>SQL statistics can help you determine if a long running AL method is not only spending a lot of time running AL, but as well is also doing work on the database.</a:t>
            </a:r>
          </a:p>
          <a:p>
            <a:endParaRPr lang="en-GB" dirty="0"/>
          </a:p>
          <a:p>
            <a:r>
              <a:rPr lang="en-GB" dirty="0"/>
              <a:t>Note that the time captured in this event does not include time spend in SQL.</a:t>
            </a:r>
            <a:endParaRPr lang="en-DK" dirty="0" err="1"/>
          </a:p>
        </p:txBody>
      </p:sp>
    </p:spTree>
    <p:extLst>
      <p:ext uri="{BB962C8B-B14F-4D97-AF65-F5344CB8AC3E}">
        <p14:creationId xmlns:p14="http://schemas.microsoft.com/office/powerpoint/2010/main" val="113605115"/>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68B7B-BD4F-6A7E-F55F-BB7B5E83135D}"/>
              </a:ext>
            </a:extLst>
          </p:cNvPr>
          <p:cNvSpPr>
            <a:spLocks noGrp="1"/>
          </p:cNvSpPr>
          <p:nvPr>
            <p:ph type="title"/>
          </p:nvPr>
        </p:nvSpPr>
        <p:spPr/>
        <p:txBody>
          <a:bodyPr/>
          <a:lstStyle/>
          <a:p>
            <a:r>
              <a:rPr lang="en-US" dirty="0"/>
              <a:t>Analyzing database locks - 1</a:t>
            </a:r>
            <a:endParaRPr lang="en-DK" dirty="0"/>
          </a:p>
        </p:txBody>
      </p:sp>
      <p:pic>
        <p:nvPicPr>
          <p:cNvPr id="4" name="Picture 3">
            <a:extLst>
              <a:ext uri="{FF2B5EF4-FFF2-40B4-BE49-F238E27FC236}">
                <a16:creationId xmlns:a16="http://schemas.microsoft.com/office/drawing/2014/main" id="{4B4C6978-2D8B-3C55-A0E8-1EEFD4D95FA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893149" y="1611357"/>
            <a:ext cx="8316556" cy="4737222"/>
          </a:xfrm>
          <a:prstGeom prst="rect">
            <a:avLst/>
          </a:prstGeom>
          <a:noFill/>
        </p:spPr>
      </p:pic>
      <p:sp>
        <p:nvSpPr>
          <p:cNvPr id="5" name="Rectangle 4">
            <a:extLst>
              <a:ext uri="{FF2B5EF4-FFF2-40B4-BE49-F238E27FC236}">
                <a16:creationId xmlns:a16="http://schemas.microsoft.com/office/drawing/2014/main" id="{F827FFC7-911A-71AA-17E6-180DF12B9410}"/>
              </a:ext>
            </a:extLst>
          </p:cNvPr>
          <p:cNvSpPr/>
          <p:nvPr/>
        </p:nvSpPr>
        <p:spPr bwMode="auto">
          <a:xfrm>
            <a:off x="3109600" y="2594058"/>
            <a:ext cx="3883112" cy="1271731"/>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6" name="Arrow: Right 5">
            <a:extLst>
              <a:ext uri="{FF2B5EF4-FFF2-40B4-BE49-F238E27FC236}">
                <a16:creationId xmlns:a16="http://schemas.microsoft.com/office/drawing/2014/main" id="{1C27CB5D-C950-9040-9CD9-F55C6A354A2F}"/>
              </a:ext>
            </a:extLst>
          </p:cNvPr>
          <p:cNvSpPr/>
          <p:nvPr/>
        </p:nvSpPr>
        <p:spPr bwMode="auto">
          <a:xfrm>
            <a:off x="1285268" y="3580433"/>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7" name="Arrow: Right 6">
            <a:extLst>
              <a:ext uri="{FF2B5EF4-FFF2-40B4-BE49-F238E27FC236}">
                <a16:creationId xmlns:a16="http://schemas.microsoft.com/office/drawing/2014/main" id="{6130B007-7959-213B-31CF-472583091EEB}"/>
              </a:ext>
            </a:extLst>
          </p:cNvPr>
          <p:cNvSpPr/>
          <p:nvPr/>
        </p:nvSpPr>
        <p:spPr bwMode="auto">
          <a:xfrm>
            <a:off x="1323366" y="5347792"/>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11" name="TextBox 10">
            <a:extLst>
              <a:ext uri="{FF2B5EF4-FFF2-40B4-BE49-F238E27FC236}">
                <a16:creationId xmlns:a16="http://schemas.microsoft.com/office/drawing/2014/main" id="{E973C079-1DBE-3615-E846-59B7DF270947}"/>
              </a:ext>
            </a:extLst>
          </p:cNvPr>
          <p:cNvSpPr txBox="1"/>
          <p:nvPr/>
        </p:nvSpPr>
        <p:spPr>
          <a:xfrm>
            <a:off x="3109600" y="2294646"/>
            <a:ext cx="5233162"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C00000"/>
                </a:solidFill>
                <a:effectLst/>
                <a:uLnTx/>
                <a:uFillTx/>
                <a:latin typeface="Segoe UI"/>
                <a:ea typeface="+mn-ea"/>
                <a:cs typeface="+mn-cs"/>
              </a:rPr>
              <a:t>See impact across environments</a:t>
            </a:r>
            <a:endParaRPr kumimoji="0" lang="en-DK" sz="2000" b="0" i="0" u="none" strike="noStrike" kern="1200" cap="none" spc="0" normalizeH="0" baseline="0" noProof="0" dirty="0" err="1">
              <a:ln>
                <a:noFill/>
              </a:ln>
              <a:solidFill>
                <a:srgbClr val="C00000"/>
              </a:solidFill>
              <a:effectLst/>
              <a:uLnTx/>
              <a:uFillTx/>
              <a:latin typeface="Segoe UI"/>
              <a:ea typeface="+mn-ea"/>
              <a:cs typeface="+mn-cs"/>
            </a:endParaRPr>
          </a:p>
        </p:txBody>
      </p:sp>
      <p:sp>
        <p:nvSpPr>
          <p:cNvPr id="3" name="Rectangle 2">
            <a:extLst>
              <a:ext uri="{FF2B5EF4-FFF2-40B4-BE49-F238E27FC236}">
                <a16:creationId xmlns:a16="http://schemas.microsoft.com/office/drawing/2014/main" id="{357BCAB0-714E-19B0-470B-D54AE746C909}"/>
              </a:ext>
            </a:extLst>
          </p:cNvPr>
          <p:cNvSpPr/>
          <p:nvPr/>
        </p:nvSpPr>
        <p:spPr bwMode="auto">
          <a:xfrm>
            <a:off x="7070639" y="2594059"/>
            <a:ext cx="2873461" cy="879846"/>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8" name="TextBox 7">
            <a:extLst>
              <a:ext uri="{FF2B5EF4-FFF2-40B4-BE49-F238E27FC236}">
                <a16:creationId xmlns:a16="http://schemas.microsoft.com/office/drawing/2014/main" id="{13E52BDA-DE5D-83FC-F16D-A733A0CFBF21}"/>
              </a:ext>
            </a:extLst>
          </p:cNvPr>
          <p:cNvSpPr txBox="1"/>
          <p:nvPr/>
        </p:nvSpPr>
        <p:spPr>
          <a:xfrm>
            <a:off x="7076412" y="2294646"/>
            <a:ext cx="5233162"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C00000"/>
                </a:solidFill>
                <a:effectLst/>
                <a:uLnTx/>
                <a:uFillTx/>
                <a:latin typeface="Segoe UI"/>
                <a:ea typeface="+mn-ea"/>
                <a:cs typeface="+mn-cs"/>
              </a:rPr>
              <a:t>UI or background sessions?</a:t>
            </a:r>
            <a:endParaRPr kumimoji="0" lang="en-DK" sz="2000" b="0" i="0" u="none" strike="noStrike" kern="1200" cap="none" spc="0" normalizeH="0" baseline="0" noProof="0" dirty="0" err="1">
              <a:ln>
                <a:noFill/>
              </a:ln>
              <a:solidFill>
                <a:srgbClr val="C00000"/>
              </a:solidFill>
              <a:effectLst/>
              <a:uLnTx/>
              <a:uFillTx/>
              <a:latin typeface="Segoe UI"/>
              <a:ea typeface="+mn-ea"/>
              <a:cs typeface="+mn-cs"/>
            </a:endParaRPr>
          </a:p>
        </p:txBody>
      </p:sp>
      <p:sp>
        <p:nvSpPr>
          <p:cNvPr id="9" name="Rectangle 8">
            <a:extLst>
              <a:ext uri="{FF2B5EF4-FFF2-40B4-BE49-F238E27FC236}">
                <a16:creationId xmlns:a16="http://schemas.microsoft.com/office/drawing/2014/main" id="{3E3D20F6-1657-79EA-3035-405A1E57D887}"/>
              </a:ext>
            </a:extLst>
          </p:cNvPr>
          <p:cNvSpPr/>
          <p:nvPr/>
        </p:nvSpPr>
        <p:spPr bwMode="auto">
          <a:xfrm>
            <a:off x="7070639" y="3580433"/>
            <a:ext cx="2873461" cy="879846"/>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10" name="TextBox 9">
            <a:extLst>
              <a:ext uri="{FF2B5EF4-FFF2-40B4-BE49-F238E27FC236}">
                <a16:creationId xmlns:a16="http://schemas.microsoft.com/office/drawing/2014/main" id="{A01E6272-A7F1-F56C-53FD-FA0469FD42E1}"/>
              </a:ext>
            </a:extLst>
          </p:cNvPr>
          <p:cNvSpPr txBox="1"/>
          <p:nvPr/>
        </p:nvSpPr>
        <p:spPr>
          <a:xfrm>
            <a:off x="7070639" y="4533191"/>
            <a:ext cx="3424549" cy="615553"/>
          </a:xfrm>
          <a:prstGeom prst="rect">
            <a:avLst/>
          </a:prstGeom>
          <a:solidFill>
            <a:schemeClr val="bg1">
              <a:lumMod val="95000"/>
            </a:schemeClr>
          </a:solidFill>
        </p:spPr>
        <p:txBody>
          <a:bodyPr wrap="square" lIns="0" tIns="0" rIns="0" bIns="0" rtlCol="0">
            <a:spAutoFit/>
          </a:bodyPr>
          <a:lstStyle>
            <a:defPPr>
              <a:defRPr lang="en-DK"/>
            </a:defPPr>
            <a:lvl1pPr>
              <a:defRPr sz="2000">
                <a:solidFill>
                  <a:srgbClr val="C00000"/>
                </a:solidFill>
              </a:defRPr>
            </a:lvl1pPr>
          </a:lstStyle>
          <a:p>
            <a:r>
              <a:rPr lang="en-US" dirty="0"/>
              <a:t>What type of SQL operation wanted to lock?</a:t>
            </a:r>
            <a:endParaRPr lang="en-DK" dirty="0" err="1"/>
          </a:p>
        </p:txBody>
      </p:sp>
      <p:sp>
        <p:nvSpPr>
          <p:cNvPr id="15" name="Rectangle 14">
            <a:extLst>
              <a:ext uri="{FF2B5EF4-FFF2-40B4-BE49-F238E27FC236}">
                <a16:creationId xmlns:a16="http://schemas.microsoft.com/office/drawing/2014/main" id="{75547500-63EE-9A88-6B14-AD6AD2050B10}"/>
              </a:ext>
            </a:extLst>
          </p:cNvPr>
          <p:cNvSpPr/>
          <p:nvPr/>
        </p:nvSpPr>
        <p:spPr bwMode="auto">
          <a:xfrm>
            <a:off x="3143618" y="5551714"/>
            <a:ext cx="3883112" cy="736146"/>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16" name="TextBox 15">
            <a:extLst>
              <a:ext uri="{FF2B5EF4-FFF2-40B4-BE49-F238E27FC236}">
                <a16:creationId xmlns:a16="http://schemas.microsoft.com/office/drawing/2014/main" id="{B878B5F7-9784-5084-5119-FF1DF5D08B41}"/>
              </a:ext>
            </a:extLst>
          </p:cNvPr>
          <p:cNvSpPr txBox="1"/>
          <p:nvPr/>
        </p:nvSpPr>
        <p:spPr>
          <a:xfrm>
            <a:off x="3109600" y="6391954"/>
            <a:ext cx="5062850" cy="307777"/>
          </a:xfrm>
          <a:prstGeom prst="rect">
            <a:avLst/>
          </a:prstGeom>
          <a:solidFill>
            <a:schemeClr val="bg1">
              <a:lumMod val="95000"/>
            </a:schemeClr>
          </a:solidFill>
        </p:spPr>
        <p:txBody>
          <a:bodyPr wrap="square" lIns="0" tIns="0" rIns="0" bIns="0" rtlCol="0">
            <a:spAutoFit/>
          </a:bodyPr>
          <a:lstStyle>
            <a:defPPr>
              <a:defRPr lang="en-DK"/>
            </a:defPPr>
            <a:lvl1pPr>
              <a:defRPr sz="2000">
                <a:solidFill>
                  <a:srgbClr val="C00000"/>
                </a:solidFill>
              </a:defRPr>
            </a:lvl1pPr>
          </a:lstStyle>
          <a:p>
            <a:r>
              <a:rPr lang="en-US" dirty="0"/>
              <a:t>Which objects in which apps were affected?</a:t>
            </a:r>
            <a:endParaRPr lang="en-DK" dirty="0" err="1"/>
          </a:p>
        </p:txBody>
      </p:sp>
    </p:spTree>
    <p:extLst>
      <p:ext uri="{BB962C8B-B14F-4D97-AF65-F5344CB8AC3E}">
        <p14:creationId xmlns:p14="http://schemas.microsoft.com/office/powerpoint/2010/main" val="693082209"/>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23261C2-8888-CF9E-2408-4B6AACCA6F3D}"/>
              </a:ext>
            </a:extLst>
          </p:cNvPr>
          <p:cNvSpPr>
            <a:spLocks noGrp="1"/>
          </p:cNvSpPr>
          <p:nvPr>
            <p:ph type="title"/>
          </p:nvPr>
        </p:nvSpPr>
        <p:spPr/>
        <p:txBody>
          <a:bodyPr/>
          <a:lstStyle/>
          <a:p>
            <a:endParaRPr lang="en-DK"/>
          </a:p>
        </p:txBody>
      </p:sp>
      <p:sp>
        <p:nvSpPr>
          <p:cNvPr id="5" name="Text Placeholder 4">
            <a:extLst>
              <a:ext uri="{FF2B5EF4-FFF2-40B4-BE49-F238E27FC236}">
                <a16:creationId xmlns:a16="http://schemas.microsoft.com/office/drawing/2014/main" id="{BC5FADC1-C0EB-BFF8-DFD9-9BD36ACCB569}"/>
              </a:ext>
            </a:extLst>
          </p:cNvPr>
          <p:cNvSpPr>
            <a:spLocks noGrp="1"/>
          </p:cNvSpPr>
          <p:nvPr>
            <p:ph type="body" sz="quarter" idx="10"/>
          </p:nvPr>
        </p:nvSpPr>
        <p:spPr>
          <a:xfrm>
            <a:off x="4165600" y="2336393"/>
            <a:ext cx="5212080" cy="2185214"/>
          </a:xfrm>
        </p:spPr>
        <p:txBody>
          <a:bodyPr/>
          <a:lstStyle/>
          <a:p>
            <a:r>
              <a:rPr lang="en-US" dirty="0"/>
              <a:t>Usage</a:t>
            </a:r>
          </a:p>
          <a:p>
            <a:r>
              <a:rPr lang="en-US" dirty="0"/>
              <a:t>Errors</a:t>
            </a:r>
          </a:p>
          <a:p>
            <a:r>
              <a:rPr lang="en-US" dirty="0"/>
              <a:t>Performance</a:t>
            </a:r>
          </a:p>
          <a:p>
            <a:r>
              <a:rPr lang="en-US" dirty="0"/>
              <a:t>Administration</a:t>
            </a:r>
            <a:endParaRPr lang="en-DK" dirty="0"/>
          </a:p>
        </p:txBody>
      </p:sp>
    </p:spTree>
    <p:extLst>
      <p:ext uri="{BB962C8B-B14F-4D97-AF65-F5344CB8AC3E}">
        <p14:creationId xmlns:p14="http://schemas.microsoft.com/office/powerpoint/2010/main" val="2156790884"/>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68B7B-BD4F-6A7E-F55F-BB7B5E83135D}"/>
              </a:ext>
            </a:extLst>
          </p:cNvPr>
          <p:cNvSpPr>
            <a:spLocks noGrp="1"/>
          </p:cNvSpPr>
          <p:nvPr>
            <p:ph type="title"/>
          </p:nvPr>
        </p:nvSpPr>
        <p:spPr/>
        <p:txBody>
          <a:bodyPr/>
          <a:lstStyle/>
          <a:p>
            <a:r>
              <a:rPr lang="en-US" dirty="0"/>
              <a:t>Analyzing database locks - 2</a:t>
            </a:r>
            <a:endParaRPr lang="en-DK" dirty="0"/>
          </a:p>
        </p:txBody>
      </p:sp>
      <p:pic>
        <p:nvPicPr>
          <p:cNvPr id="4" name="Picture 3">
            <a:extLst>
              <a:ext uri="{FF2B5EF4-FFF2-40B4-BE49-F238E27FC236}">
                <a16:creationId xmlns:a16="http://schemas.microsoft.com/office/drawing/2014/main" id="{4B4C6978-2D8B-3C55-A0E8-1EEFD4D95FA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896540" y="1611357"/>
            <a:ext cx="8309774" cy="4737222"/>
          </a:xfrm>
          <a:prstGeom prst="rect">
            <a:avLst/>
          </a:prstGeom>
          <a:noFill/>
        </p:spPr>
      </p:pic>
      <p:sp>
        <p:nvSpPr>
          <p:cNvPr id="6" name="Arrow: Right 5">
            <a:extLst>
              <a:ext uri="{FF2B5EF4-FFF2-40B4-BE49-F238E27FC236}">
                <a16:creationId xmlns:a16="http://schemas.microsoft.com/office/drawing/2014/main" id="{1C27CB5D-C950-9040-9CD9-F55C6A354A2F}"/>
              </a:ext>
            </a:extLst>
          </p:cNvPr>
          <p:cNvSpPr/>
          <p:nvPr/>
        </p:nvSpPr>
        <p:spPr bwMode="auto">
          <a:xfrm>
            <a:off x="1285268" y="3580433"/>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7" name="Arrow: Right 6">
            <a:extLst>
              <a:ext uri="{FF2B5EF4-FFF2-40B4-BE49-F238E27FC236}">
                <a16:creationId xmlns:a16="http://schemas.microsoft.com/office/drawing/2014/main" id="{6130B007-7959-213B-31CF-472583091EEB}"/>
              </a:ext>
            </a:extLst>
          </p:cNvPr>
          <p:cNvSpPr/>
          <p:nvPr/>
        </p:nvSpPr>
        <p:spPr bwMode="auto">
          <a:xfrm>
            <a:off x="1323366" y="5347792"/>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3" name="Rectangle 2">
            <a:extLst>
              <a:ext uri="{FF2B5EF4-FFF2-40B4-BE49-F238E27FC236}">
                <a16:creationId xmlns:a16="http://schemas.microsoft.com/office/drawing/2014/main" id="{357BCAB0-714E-19B0-470B-D54AE746C909}"/>
              </a:ext>
            </a:extLst>
          </p:cNvPr>
          <p:cNvSpPr/>
          <p:nvPr/>
        </p:nvSpPr>
        <p:spPr bwMode="auto">
          <a:xfrm>
            <a:off x="7070639" y="2090058"/>
            <a:ext cx="2873461" cy="2412546"/>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8" name="TextBox 7">
            <a:extLst>
              <a:ext uri="{FF2B5EF4-FFF2-40B4-BE49-F238E27FC236}">
                <a16:creationId xmlns:a16="http://schemas.microsoft.com/office/drawing/2014/main" id="{13E52BDA-DE5D-83FC-F16D-A733A0CFBF21}"/>
              </a:ext>
            </a:extLst>
          </p:cNvPr>
          <p:cNvSpPr txBox="1"/>
          <p:nvPr/>
        </p:nvSpPr>
        <p:spPr>
          <a:xfrm>
            <a:off x="7070639" y="4494238"/>
            <a:ext cx="3457207" cy="1846659"/>
          </a:xfrm>
          <a:prstGeom prst="rect">
            <a:avLst/>
          </a:prstGeom>
          <a:solidFill>
            <a:schemeClr val="bg1">
              <a:lumMod val="95000"/>
            </a:schemeClr>
          </a:solidFill>
        </p:spPr>
        <p:txBody>
          <a:bodyPr wrap="square" lIns="0" tIns="0" rIns="0" bIns="0" rtlCol="0">
            <a:spAutoFit/>
          </a:bodyPr>
          <a:lstStyle>
            <a:defPPr>
              <a:defRPr lang="en-DK"/>
            </a:defPPr>
            <a:lvl1pPr>
              <a:defRPr sz="2000">
                <a:solidFill>
                  <a:srgbClr val="C00000"/>
                </a:solidFill>
              </a:defRPr>
            </a:lvl1pPr>
          </a:lstStyle>
          <a:p>
            <a:r>
              <a:rPr lang="en-US" dirty="0"/>
              <a:t>When is locking a problem?</a:t>
            </a:r>
            <a:br>
              <a:rPr lang="en-US" dirty="0"/>
            </a:br>
            <a:br>
              <a:rPr lang="en-US" dirty="0"/>
            </a:br>
            <a:r>
              <a:rPr lang="en-US" dirty="0"/>
              <a:t>Maybe you can move some processing to run in the background and out of normal business hours?</a:t>
            </a:r>
            <a:endParaRPr lang="en-DK" dirty="0" err="1"/>
          </a:p>
        </p:txBody>
      </p:sp>
    </p:spTree>
    <p:extLst>
      <p:ext uri="{BB962C8B-B14F-4D97-AF65-F5344CB8AC3E}">
        <p14:creationId xmlns:p14="http://schemas.microsoft.com/office/powerpoint/2010/main" val="2837770735"/>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68B7B-BD4F-6A7E-F55F-BB7B5E83135D}"/>
              </a:ext>
            </a:extLst>
          </p:cNvPr>
          <p:cNvSpPr>
            <a:spLocks noGrp="1"/>
          </p:cNvSpPr>
          <p:nvPr>
            <p:ph type="title"/>
          </p:nvPr>
        </p:nvSpPr>
        <p:spPr/>
        <p:txBody>
          <a:bodyPr/>
          <a:lstStyle/>
          <a:p>
            <a:r>
              <a:rPr lang="en-US" dirty="0"/>
              <a:t>Analyzing database locks - 3</a:t>
            </a:r>
            <a:endParaRPr lang="en-DK" dirty="0"/>
          </a:p>
        </p:txBody>
      </p:sp>
      <p:pic>
        <p:nvPicPr>
          <p:cNvPr id="4" name="Picture 3">
            <a:extLst>
              <a:ext uri="{FF2B5EF4-FFF2-40B4-BE49-F238E27FC236}">
                <a16:creationId xmlns:a16="http://schemas.microsoft.com/office/drawing/2014/main" id="{4B4C6978-2D8B-3C55-A0E8-1EEFD4D95FA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896540" y="1614068"/>
            <a:ext cx="8309774" cy="4731799"/>
          </a:xfrm>
          <a:prstGeom prst="rect">
            <a:avLst/>
          </a:prstGeom>
          <a:noFill/>
        </p:spPr>
      </p:pic>
      <p:sp>
        <p:nvSpPr>
          <p:cNvPr id="6" name="Arrow: Right 5">
            <a:extLst>
              <a:ext uri="{FF2B5EF4-FFF2-40B4-BE49-F238E27FC236}">
                <a16:creationId xmlns:a16="http://schemas.microsoft.com/office/drawing/2014/main" id="{1C27CB5D-C950-9040-9CD9-F55C6A354A2F}"/>
              </a:ext>
            </a:extLst>
          </p:cNvPr>
          <p:cNvSpPr/>
          <p:nvPr/>
        </p:nvSpPr>
        <p:spPr bwMode="auto">
          <a:xfrm>
            <a:off x="1285268" y="3580433"/>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7" name="Arrow: Right 6">
            <a:extLst>
              <a:ext uri="{FF2B5EF4-FFF2-40B4-BE49-F238E27FC236}">
                <a16:creationId xmlns:a16="http://schemas.microsoft.com/office/drawing/2014/main" id="{6130B007-7959-213B-31CF-472583091EEB}"/>
              </a:ext>
            </a:extLst>
          </p:cNvPr>
          <p:cNvSpPr/>
          <p:nvPr/>
        </p:nvSpPr>
        <p:spPr bwMode="auto">
          <a:xfrm>
            <a:off x="1323366" y="5347792"/>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8" name="TextBox 7">
            <a:extLst>
              <a:ext uri="{FF2B5EF4-FFF2-40B4-BE49-F238E27FC236}">
                <a16:creationId xmlns:a16="http://schemas.microsoft.com/office/drawing/2014/main" id="{13E52BDA-DE5D-83FC-F16D-A733A0CFBF21}"/>
              </a:ext>
            </a:extLst>
          </p:cNvPr>
          <p:cNvSpPr txBox="1"/>
          <p:nvPr/>
        </p:nvSpPr>
        <p:spPr>
          <a:xfrm>
            <a:off x="6988996" y="2036788"/>
            <a:ext cx="5020668" cy="1846659"/>
          </a:xfrm>
          <a:prstGeom prst="rect">
            <a:avLst/>
          </a:prstGeom>
          <a:solidFill>
            <a:schemeClr val="bg1">
              <a:lumMod val="95000"/>
            </a:schemeClr>
          </a:solidFill>
        </p:spPr>
        <p:txBody>
          <a:bodyPr wrap="square" lIns="0" tIns="0" rIns="0" bIns="0" rtlCol="0">
            <a:spAutoFit/>
          </a:bodyPr>
          <a:lstStyle>
            <a:defPPr>
              <a:defRPr lang="en-DK"/>
            </a:defPPr>
            <a:lvl1pPr>
              <a:defRPr sz="2000">
                <a:solidFill>
                  <a:srgbClr val="C00000"/>
                </a:solidFill>
              </a:defRPr>
            </a:lvl1pPr>
          </a:lstStyle>
          <a:p>
            <a:r>
              <a:rPr lang="en-US" dirty="0"/>
              <a:t>AL </a:t>
            </a:r>
            <a:r>
              <a:rPr lang="en-US" dirty="0" err="1"/>
              <a:t>stacktrace</a:t>
            </a:r>
            <a:r>
              <a:rPr lang="en-US" dirty="0"/>
              <a:t> analysis can help you determine</a:t>
            </a:r>
          </a:p>
          <a:p>
            <a:pPr marL="457200" indent="-457200">
              <a:buAutoNum type="arabicPeriod"/>
            </a:pPr>
            <a:r>
              <a:rPr lang="en-US" dirty="0"/>
              <a:t>Which AL method tried to take locks?</a:t>
            </a:r>
          </a:p>
          <a:p>
            <a:pPr marL="457200" indent="-457200">
              <a:buAutoNum type="arabicPeriod"/>
            </a:pPr>
            <a:r>
              <a:rPr lang="en-US" dirty="0"/>
              <a:t>Which AL method was interrupted by the lock timeout (this is what the user was doing)</a:t>
            </a:r>
            <a:endParaRPr lang="en-DK" dirty="0" err="1"/>
          </a:p>
        </p:txBody>
      </p:sp>
    </p:spTree>
    <p:extLst>
      <p:ext uri="{BB962C8B-B14F-4D97-AF65-F5344CB8AC3E}">
        <p14:creationId xmlns:p14="http://schemas.microsoft.com/office/powerpoint/2010/main" val="3827220531"/>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68B7B-BD4F-6A7E-F55F-BB7B5E83135D}"/>
              </a:ext>
            </a:extLst>
          </p:cNvPr>
          <p:cNvSpPr>
            <a:spLocks noGrp="1"/>
          </p:cNvSpPr>
          <p:nvPr>
            <p:ph type="title"/>
          </p:nvPr>
        </p:nvSpPr>
        <p:spPr/>
        <p:txBody>
          <a:bodyPr/>
          <a:lstStyle/>
          <a:p>
            <a:r>
              <a:rPr lang="en-US" dirty="0"/>
              <a:t>Analyzing database locks - 4</a:t>
            </a:r>
            <a:endParaRPr lang="en-DK" dirty="0"/>
          </a:p>
        </p:txBody>
      </p:sp>
      <p:pic>
        <p:nvPicPr>
          <p:cNvPr id="4" name="Picture 3">
            <a:extLst>
              <a:ext uri="{FF2B5EF4-FFF2-40B4-BE49-F238E27FC236}">
                <a16:creationId xmlns:a16="http://schemas.microsoft.com/office/drawing/2014/main" id="{4B4C6978-2D8B-3C55-A0E8-1EEFD4D95FA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898459" y="1614068"/>
            <a:ext cx="8305936" cy="4731799"/>
          </a:xfrm>
          <a:prstGeom prst="rect">
            <a:avLst/>
          </a:prstGeom>
          <a:noFill/>
        </p:spPr>
      </p:pic>
      <p:sp>
        <p:nvSpPr>
          <p:cNvPr id="6" name="Arrow: Right 5">
            <a:extLst>
              <a:ext uri="{FF2B5EF4-FFF2-40B4-BE49-F238E27FC236}">
                <a16:creationId xmlns:a16="http://schemas.microsoft.com/office/drawing/2014/main" id="{1C27CB5D-C950-9040-9CD9-F55C6A354A2F}"/>
              </a:ext>
            </a:extLst>
          </p:cNvPr>
          <p:cNvSpPr/>
          <p:nvPr/>
        </p:nvSpPr>
        <p:spPr bwMode="auto">
          <a:xfrm>
            <a:off x="1285268" y="3580433"/>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7" name="Arrow: Right 6">
            <a:extLst>
              <a:ext uri="{FF2B5EF4-FFF2-40B4-BE49-F238E27FC236}">
                <a16:creationId xmlns:a16="http://schemas.microsoft.com/office/drawing/2014/main" id="{6130B007-7959-213B-31CF-472583091EEB}"/>
              </a:ext>
            </a:extLst>
          </p:cNvPr>
          <p:cNvSpPr/>
          <p:nvPr/>
        </p:nvSpPr>
        <p:spPr bwMode="auto">
          <a:xfrm>
            <a:off x="1323366" y="5347792"/>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8" name="TextBox 7">
            <a:extLst>
              <a:ext uri="{FF2B5EF4-FFF2-40B4-BE49-F238E27FC236}">
                <a16:creationId xmlns:a16="http://schemas.microsoft.com/office/drawing/2014/main" id="{13E52BDA-DE5D-83FC-F16D-A733A0CFBF21}"/>
              </a:ext>
            </a:extLst>
          </p:cNvPr>
          <p:cNvSpPr txBox="1"/>
          <p:nvPr/>
        </p:nvSpPr>
        <p:spPr>
          <a:xfrm>
            <a:off x="4768309" y="4204405"/>
            <a:ext cx="5322747" cy="2462213"/>
          </a:xfrm>
          <a:prstGeom prst="rect">
            <a:avLst/>
          </a:prstGeom>
          <a:solidFill>
            <a:schemeClr val="bg1">
              <a:lumMod val="95000"/>
            </a:schemeClr>
          </a:solidFill>
        </p:spPr>
        <p:txBody>
          <a:bodyPr wrap="square" lIns="0" tIns="0" rIns="0" bIns="0" rtlCol="0">
            <a:spAutoFit/>
          </a:bodyPr>
          <a:lstStyle>
            <a:defPPr>
              <a:defRPr lang="en-DK"/>
            </a:defPPr>
            <a:lvl1pPr>
              <a:defRPr sz="2000">
                <a:solidFill>
                  <a:srgbClr val="C00000"/>
                </a:solidFill>
              </a:defRPr>
            </a:lvl1pPr>
          </a:lstStyle>
          <a:p>
            <a:r>
              <a:rPr lang="en-US" dirty="0"/>
              <a:t>SQL analysis can help you determine</a:t>
            </a:r>
          </a:p>
          <a:p>
            <a:pPr marL="457200" indent="-457200">
              <a:buAutoNum type="arabicPeriod"/>
            </a:pPr>
            <a:r>
              <a:rPr lang="en-US" dirty="0"/>
              <a:t>What type of operation tried to take the lock? If this is a SELECT statement, then look at isolation level below.</a:t>
            </a:r>
          </a:p>
          <a:p>
            <a:pPr marL="457200" indent="-457200">
              <a:buAutoNum type="arabicPeriod"/>
            </a:pPr>
            <a:r>
              <a:rPr lang="en-US" dirty="0"/>
              <a:t>Which isolation level was used in the AL? Could you use the new construct XXX that was introduced in version 22 to remove this lock or reduce the impact of it?</a:t>
            </a:r>
          </a:p>
        </p:txBody>
      </p:sp>
    </p:spTree>
    <p:extLst>
      <p:ext uri="{BB962C8B-B14F-4D97-AF65-F5344CB8AC3E}">
        <p14:creationId xmlns:p14="http://schemas.microsoft.com/office/powerpoint/2010/main" val="4145881119"/>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68B7B-BD4F-6A7E-F55F-BB7B5E83135D}"/>
              </a:ext>
            </a:extLst>
          </p:cNvPr>
          <p:cNvSpPr>
            <a:spLocks noGrp="1"/>
          </p:cNvSpPr>
          <p:nvPr>
            <p:ph type="title"/>
          </p:nvPr>
        </p:nvSpPr>
        <p:spPr/>
        <p:txBody>
          <a:bodyPr/>
          <a:lstStyle/>
          <a:p>
            <a:r>
              <a:rPr lang="en-US" dirty="0"/>
              <a:t>Analyzing database locks - 5</a:t>
            </a:r>
            <a:endParaRPr lang="en-DK" dirty="0"/>
          </a:p>
        </p:txBody>
      </p:sp>
      <p:pic>
        <p:nvPicPr>
          <p:cNvPr id="4" name="Picture 3">
            <a:extLst>
              <a:ext uri="{FF2B5EF4-FFF2-40B4-BE49-F238E27FC236}">
                <a16:creationId xmlns:a16="http://schemas.microsoft.com/office/drawing/2014/main" id="{4B4C6978-2D8B-3C55-A0E8-1EEFD4D95FA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898459" y="1615316"/>
            <a:ext cx="8305936" cy="4729302"/>
          </a:xfrm>
          <a:prstGeom prst="rect">
            <a:avLst/>
          </a:prstGeom>
          <a:noFill/>
        </p:spPr>
      </p:pic>
      <p:sp>
        <p:nvSpPr>
          <p:cNvPr id="6" name="Arrow: Right 5">
            <a:extLst>
              <a:ext uri="{FF2B5EF4-FFF2-40B4-BE49-F238E27FC236}">
                <a16:creationId xmlns:a16="http://schemas.microsoft.com/office/drawing/2014/main" id="{1C27CB5D-C950-9040-9CD9-F55C6A354A2F}"/>
              </a:ext>
            </a:extLst>
          </p:cNvPr>
          <p:cNvSpPr/>
          <p:nvPr/>
        </p:nvSpPr>
        <p:spPr bwMode="auto">
          <a:xfrm>
            <a:off x="1285268" y="3580433"/>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7" name="Arrow: Right 6">
            <a:extLst>
              <a:ext uri="{FF2B5EF4-FFF2-40B4-BE49-F238E27FC236}">
                <a16:creationId xmlns:a16="http://schemas.microsoft.com/office/drawing/2014/main" id="{6130B007-7959-213B-31CF-472583091EEB}"/>
              </a:ext>
            </a:extLst>
          </p:cNvPr>
          <p:cNvSpPr/>
          <p:nvPr/>
        </p:nvSpPr>
        <p:spPr bwMode="auto">
          <a:xfrm>
            <a:off x="1323366" y="5148024"/>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8" name="TextBox 7">
            <a:extLst>
              <a:ext uri="{FF2B5EF4-FFF2-40B4-BE49-F238E27FC236}">
                <a16:creationId xmlns:a16="http://schemas.microsoft.com/office/drawing/2014/main" id="{13E52BDA-DE5D-83FC-F16D-A733A0CFBF21}"/>
              </a:ext>
            </a:extLst>
          </p:cNvPr>
          <p:cNvSpPr txBox="1"/>
          <p:nvPr/>
        </p:nvSpPr>
        <p:spPr>
          <a:xfrm>
            <a:off x="2547623" y="4171747"/>
            <a:ext cx="5890166" cy="2154436"/>
          </a:xfrm>
          <a:prstGeom prst="rect">
            <a:avLst/>
          </a:prstGeom>
          <a:solidFill>
            <a:schemeClr val="bg1">
              <a:lumMod val="95000"/>
            </a:schemeClr>
          </a:solidFill>
        </p:spPr>
        <p:txBody>
          <a:bodyPr wrap="square" lIns="0" tIns="0" rIns="0" bIns="0" rtlCol="0">
            <a:spAutoFit/>
          </a:bodyPr>
          <a:lstStyle>
            <a:defPPr>
              <a:defRPr lang="en-DK"/>
            </a:defPPr>
            <a:lvl1pPr>
              <a:defRPr sz="2000">
                <a:solidFill>
                  <a:srgbClr val="C00000"/>
                </a:solidFill>
              </a:defRPr>
            </a:lvl1pPr>
          </a:lstStyle>
          <a:p>
            <a:r>
              <a:rPr lang="en-US" dirty="0"/>
              <a:t>NB! This is the </a:t>
            </a:r>
            <a:r>
              <a:rPr lang="en-US" i="1" dirty="0"/>
              <a:t>Long Running SQL Statements</a:t>
            </a:r>
            <a:r>
              <a:rPr lang="en-US" dirty="0"/>
              <a:t> page</a:t>
            </a:r>
            <a:br>
              <a:rPr lang="en-US" dirty="0"/>
            </a:br>
            <a:endParaRPr lang="en-US" dirty="0"/>
          </a:p>
          <a:p>
            <a:r>
              <a:rPr lang="en-US" dirty="0"/>
              <a:t>SQL analysis on this page can help you determine what other SQL statements were running at the same time as the statement that timed out? Note that you need to look at the timestamp 30 seconds prior to the lock timeout event.</a:t>
            </a:r>
          </a:p>
        </p:txBody>
      </p:sp>
      <p:sp>
        <p:nvSpPr>
          <p:cNvPr id="3" name="Rectangle 2">
            <a:extLst>
              <a:ext uri="{FF2B5EF4-FFF2-40B4-BE49-F238E27FC236}">
                <a16:creationId xmlns:a16="http://schemas.microsoft.com/office/drawing/2014/main" id="{4C0771A5-34A3-C395-4CA7-D560A5A39F6D}"/>
              </a:ext>
            </a:extLst>
          </p:cNvPr>
          <p:cNvSpPr/>
          <p:nvPr/>
        </p:nvSpPr>
        <p:spPr bwMode="auto">
          <a:xfrm>
            <a:off x="3127289" y="2085975"/>
            <a:ext cx="5955479" cy="1461407"/>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5" name="Rectangle 4">
            <a:extLst>
              <a:ext uri="{FF2B5EF4-FFF2-40B4-BE49-F238E27FC236}">
                <a16:creationId xmlns:a16="http://schemas.microsoft.com/office/drawing/2014/main" id="{735D0BB2-C2AA-2165-81ED-234AC2F18262}"/>
              </a:ext>
            </a:extLst>
          </p:cNvPr>
          <p:cNvSpPr/>
          <p:nvPr/>
        </p:nvSpPr>
        <p:spPr bwMode="auto">
          <a:xfrm>
            <a:off x="9213398" y="4511980"/>
            <a:ext cx="990998" cy="1056063"/>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692541118"/>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0165E-DA86-D9CA-559B-DDCE028FF82C}"/>
              </a:ext>
            </a:extLst>
          </p:cNvPr>
          <p:cNvSpPr>
            <a:spLocks noGrp="1"/>
          </p:cNvSpPr>
          <p:nvPr>
            <p:ph type="title"/>
          </p:nvPr>
        </p:nvSpPr>
        <p:spPr/>
        <p:txBody>
          <a:bodyPr/>
          <a:lstStyle/>
          <a:p>
            <a:r>
              <a:rPr lang="en-US"/>
              <a:t>Tuning incoming </a:t>
            </a:r>
            <a:r>
              <a:rPr lang="en-US" dirty="0"/>
              <a:t>web service calls</a:t>
            </a:r>
            <a:endParaRPr lang="en-DK" dirty="0"/>
          </a:p>
        </p:txBody>
      </p:sp>
      <p:sp>
        <p:nvSpPr>
          <p:cNvPr id="3" name="Content Placeholder 2">
            <a:extLst>
              <a:ext uri="{FF2B5EF4-FFF2-40B4-BE49-F238E27FC236}">
                <a16:creationId xmlns:a16="http://schemas.microsoft.com/office/drawing/2014/main" id="{82230446-C568-2951-1885-2E15F009563E}"/>
              </a:ext>
            </a:extLst>
          </p:cNvPr>
          <p:cNvSpPr>
            <a:spLocks noGrp="1"/>
          </p:cNvSpPr>
          <p:nvPr>
            <p:ph sz="quarter" idx="10"/>
          </p:nvPr>
        </p:nvSpPr>
        <p:spPr>
          <a:xfrm>
            <a:off x="584200" y="1435100"/>
            <a:ext cx="11018838" cy="3533275"/>
          </a:xfrm>
        </p:spPr>
        <p:txBody>
          <a:bodyPr/>
          <a:lstStyle/>
          <a:p>
            <a:pPr marL="0" indent="0">
              <a:buNone/>
            </a:pPr>
            <a:r>
              <a:rPr lang="en-US" dirty="0"/>
              <a:t>Four things to consider:</a:t>
            </a:r>
          </a:p>
          <a:p>
            <a:pPr marL="0" indent="0">
              <a:buNone/>
            </a:pPr>
            <a:endParaRPr lang="en-US" dirty="0"/>
          </a:p>
          <a:p>
            <a:pPr marL="514350" indent="-514350">
              <a:buAutoNum type="arabicPeriod"/>
            </a:pPr>
            <a:r>
              <a:rPr lang="en-US" dirty="0"/>
              <a:t>Use APIs over OData/SOAP on UI pages</a:t>
            </a:r>
          </a:p>
          <a:p>
            <a:pPr marL="514350" indent="-514350">
              <a:buAutoNum type="arabicPeriod"/>
            </a:pPr>
            <a:r>
              <a:rPr lang="en-US" dirty="0"/>
              <a:t>Reduce aggressive calls</a:t>
            </a:r>
          </a:p>
          <a:p>
            <a:pPr marL="514350" indent="-514350">
              <a:buFont typeface="Wingdings" panose="05000000000000000000" pitchFamily="2" charset="2"/>
              <a:buAutoNum type="arabicPeriod"/>
            </a:pPr>
            <a:r>
              <a:rPr lang="en-US" dirty="0"/>
              <a:t>Check time spend in queues</a:t>
            </a:r>
          </a:p>
          <a:p>
            <a:pPr marL="514350" indent="-514350">
              <a:buAutoNum type="arabicPeriod"/>
            </a:pPr>
            <a:r>
              <a:rPr lang="en-US" dirty="0"/>
              <a:t>Fix non-200 HTTP errors (these just waste resources)</a:t>
            </a:r>
          </a:p>
          <a:p>
            <a:pPr marL="514350" indent="-514350">
              <a:buAutoNum type="arabicPeriod"/>
            </a:pPr>
            <a:r>
              <a:rPr lang="en-US" dirty="0"/>
              <a:t>Check time spend in queues</a:t>
            </a:r>
            <a:endParaRPr lang="en-DK" dirty="0"/>
          </a:p>
        </p:txBody>
      </p:sp>
    </p:spTree>
    <p:extLst>
      <p:ext uri="{BB962C8B-B14F-4D97-AF65-F5344CB8AC3E}">
        <p14:creationId xmlns:p14="http://schemas.microsoft.com/office/powerpoint/2010/main" val="3277940856"/>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68B7B-BD4F-6A7E-F55F-BB7B5E83135D}"/>
              </a:ext>
            </a:extLst>
          </p:cNvPr>
          <p:cNvSpPr>
            <a:spLocks noGrp="1"/>
          </p:cNvSpPr>
          <p:nvPr>
            <p:ph type="title"/>
          </p:nvPr>
        </p:nvSpPr>
        <p:spPr/>
        <p:txBody>
          <a:bodyPr/>
          <a:lstStyle/>
          <a:p>
            <a:r>
              <a:rPr lang="en-US" dirty="0"/>
              <a:t>Is your API code fast?</a:t>
            </a:r>
            <a:endParaRPr lang="en-DK" dirty="0"/>
          </a:p>
        </p:txBody>
      </p:sp>
      <p:pic>
        <p:nvPicPr>
          <p:cNvPr id="4" name="Picture 3">
            <a:extLst>
              <a:ext uri="{FF2B5EF4-FFF2-40B4-BE49-F238E27FC236}">
                <a16:creationId xmlns:a16="http://schemas.microsoft.com/office/drawing/2014/main" id="{4B4C6978-2D8B-3C55-A0E8-1EEFD4D95FA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905518" y="1611357"/>
            <a:ext cx="8291818" cy="4737222"/>
          </a:xfrm>
          <a:prstGeom prst="rect">
            <a:avLst/>
          </a:prstGeom>
          <a:noFill/>
        </p:spPr>
      </p:pic>
      <p:sp>
        <p:nvSpPr>
          <p:cNvPr id="5" name="Rectangle 4">
            <a:extLst>
              <a:ext uri="{FF2B5EF4-FFF2-40B4-BE49-F238E27FC236}">
                <a16:creationId xmlns:a16="http://schemas.microsoft.com/office/drawing/2014/main" id="{F827FFC7-911A-71AA-17E6-180DF12B9410}"/>
              </a:ext>
            </a:extLst>
          </p:cNvPr>
          <p:cNvSpPr/>
          <p:nvPr/>
        </p:nvSpPr>
        <p:spPr bwMode="auto">
          <a:xfrm>
            <a:off x="6604907" y="3584121"/>
            <a:ext cx="3420836" cy="967468"/>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6" name="Arrow: Right 5">
            <a:extLst>
              <a:ext uri="{FF2B5EF4-FFF2-40B4-BE49-F238E27FC236}">
                <a16:creationId xmlns:a16="http://schemas.microsoft.com/office/drawing/2014/main" id="{1C27CB5D-C950-9040-9CD9-F55C6A354A2F}"/>
              </a:ext>
            </a:extLst>
          </p:cNvPr>
          <p:cNvSpPr/>
          <p:nvPr/>
        </p:nvSpPr>
        <p:spPr bwMode="auto">
          <a:xfrm>
            <a:off x="1232200" y="2486419"/>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7" name="Arrow: Right 6">
            <a:extLst>
              <a:ext uri="{FF2B5EF4-FFF2-40B4-BE49-F238E27FC236}">
                <a16:creationId xmlns:a16="http://schemas.microsoft.com/office/drawing/2014/main" id="{6130B007-7959-213B-31CF-472583091EEB}"/>
              </a:ext>
            </a:extLst>
          </p:cNvPr>
          <p:cNvSpPr/>
          <p:nvPr/>
        </p:nvSpPr>
        <p:spPr bwMode="auto">
          <a:xfrm>
            <a:off x="1321694" y="4653827"/>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11" name="TextBox 10">
            <a:extLst>
              <a:ext uri="{FF2B5EF4-FFF2-40B4-BE49-F238E27FC236}">
                <a16:creationId xmlns:a16="http://schemas.microsoft.com/office/drawing/2014/main" id="{E973C079-1DBE-3615-E846-59B7DF270947}"/>
              </a:ext>
            </a:extLst>
          </p:cNvPr>
          <p:cNvSpPr txBox="1"/>
          <p:nvPr/>
        </p:nvSpPr>
        <p:spPr>
          <a:xfrm>
            <a:off x="7426812" y="3177990"/>
            <a:ext cx="2566275" cy="307777"/>
          </a:xfrm>
          <a:prstGeom prst="rect">
            <a:avLst/>
          </a:prstGeom>
          <a:solidFill>
            <a:schemeClr val="bg1">
              <a:lumMod val="95000"/>
            </a:schemeClr>
          </a:solidFill>
        </p:spPr>
        <p:txBody>
          <a:bodyPr wrap="square" lIns="0" tIns="0" rIns="0" bIns="0" rtlCol="0">
            <a:spAutoFit/>
          </a:bodyPr>
          <a:lstStyle>
            <a:defPPr>
              <a:defRPr lang="en-DK"/>
            </a:defPPr>
            <a:lvl1pPr>
              <a:defRPr sz="2000">
                <a:solidFill>
                  <a:srgbClr val="C00000"/>
                </a:solidFill>
              </a:defRPr>
            </a:lvl1pPr>
          </a:lstStyle>
          <a:p>
            <a:r>
              <a:rPr lang="en-US" dirty="0"/>
              <a:t>Filter on category </a:t>
            </a:r>
            <a:r>
              <a:rPr lang="en-US" i="1" dirty="0"/>
              <a:t>API</a:t>
            </a:r>
          </a:p>
        </p:txBody>
      </p:sp>
    </p:spTree>
    <p:extLst>
      <p:ext uri="{BB962C8B-B14F-4D97-AF65-F5344CB8AC3E}">
        <p14:creationId xmlns:p14="http://schemas.microsoft.com/office/powerpoint/2010/main" val="1840086068"/>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68B7B-BD4F-6A7E-F55F-BB7B5E83135D}"/>
              </a:ext>
            </a:extLst>
          </p:cNvPr>
          <p:cNvSpPr>
            <a:spLocks noGrp="1"/>
          </p:cNvSpPr>
          <p:nvPr>
            <p:ph type="title"/>
          </p:nvPr>
        </p:nvSpPr>
        <p:spPr/>
        <p:txBody>
          <a:bodyPr/>
          <a:lstStyle/>
          <a:p>
            <a:r>
              <a:rPr lang="en-US" dirty="0"/>
              <a:t>Does your API calls get queued up?</a:t>
            </a:r>
            <a:endParaRPr lang="en-DK" dirty="0"/>
          </a:p>
        </p:txBody>
      </p:sp>
      <p:pic>
        <p:nvPicPr>
          <p:cNvPr id="4" name="Picture 3">
            <a:extLst>
              <a:ext uri="{FF2B5EF4-FFF2-40B4-BE49-F238E27FC236}">
                <a16:creationId xmlns:a16="http://schemas.microsoft.com/office/drawing/2014/main" id="{4B4C6978-2D8B-3C55-A0E8-1EEFD4D95FA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891477" y="1611357"/>
            <a:ext cx="8319900" cy="4737222"/>
          </a:xfrm>
          <a:prstGeom prst="rect">
            <a:avLst/>
          </a:prstGeom>
          <a:noFill/>
        </p:spPr>
      </p:pic>
      <p:sp>
        <p:nvSpPr>
          <p:cNvPr id="5" name="Rectangle 4">
            <a:extLst>
              <a:ext uri="{FF2B5EF4-FFF2-40B4-BE49-F238E27FC236}">
                <a16:creationId xmlns:a16="http://schemas.microsoft.com/office/drawing/2014/main" id="{F827FFC7-911A-71AA-17E6-180DF12B9410}"/>
              </a:ext>
            </a:extLst>
          </p:cNvPr>
          <p:cNvSpPr/>
          <p:nvPr/>
        </p:nvSpPr>
        <p:spPr bwMode="auto">
          <a:xfrm>
            <a:off x="3109599" y="2046527"/>
            <a:ext cx="6916144" cy="4264466"/>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6" name="Arrow: Right 5">
            <a:extLst>
              <a:ext uri="{FF2B5EF4-FFF2-40B4-BE49-F238E27FC236}">
                <a16:creationId xmlns:a16="http://schemas.microsoft.com/office/drawing/2014/main" id="{1C27CB5D-C950-9040-9CD9-F55C6A354A2F}"/>
              </a:ext>
            </a:extLst>
          </p:cNvPr>
          <p:cNvSpPr/>
          <p:nvPr/>
        </p:nvSpPr>
        <p:spPr bwMode="auto">
          <a:xfrm>
            <a:off x="1232200" y="2486419"/>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7" name="Arrow: Right 6">
            <a:extLst>
              <a:ext uri="{FF2B5EF4-FFF2-40B4-BE49-F238E27FC236}">
                <a16:creationId xmlns:a16="http://schemas.microsoft.com/office/drawing/2014/main" id="{6130B007-7959-213B-31CF-472583091EEB}"/>
              </a:ext>
            </a:extLst>
          </p:cNvPr>
          <p:cNvSpPr/>
          <p:nvPr/>
        </p:nvSpPr>
        <p:spPr bwMode="auto">
          <a:xfrm>
            <a:off x="1321694" y="4653827"/>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11" name="TextBox 10">
            <a:extLst>
              <a:ext uri="{FF2B5EF4-FFF2-40B4-BE49-F238E27FC236}">
                <a16:creationId xmlns:a16="http://schemas.microsoft.com/office/drawing/2014/main" id="{E973C079-1DBE-3615-E846-59B7DF270947}"/>
              </a:ext>
            </a:extLst>
          </p:cNvPr>
          <p:cNvSpPr txBox="1"/>
          <p:nvPr/>
        </p:nvSpPr>
        <p:spPr>
          <a:xfrm>
            <a:off x="6692026" y="2104386"/>
            <a:ext cx="2566275" cy="1231106"/>
          </a:xfrm>
          <a:prstGeom prst="rect">
            <a:avLst/>
          </a:prstGeom>
          <a:solidFill>
            <a:schemeClr val="bg1">
              <a:lumMod val="95000"/>
            </a:schemeClr>
          </a:solidFill>
        </p:spPr>
        <p:txBody>
          <a:bodyPr wrap="square" lIns="0" tIns="0" rIns="0" bIns="0" rtlCol="0">
            <a:spAutoFit/>
          </a:bodyPr>
          <a:lstStyle>
            <a:defPPr>
              <a:defRPr lang="en-DK"/>
            </a:defPPr>
            <a:lvl1pPr>
              <a:defRPr sz="2000">
                <a:solidFill>
                  <a:srgbClr val="C00000"/>
                </a:solidFill>
              </a:defRPr>
            </a:lvl1pPr>
          </a:lstStyle>
          <a:p>
            <a:r>
              <a:rPr lang="en-US" dirty="0"/>
              <a:t>Queue time statistics, anyone?</a:t>
            </a:r>
          </a:p>
          <a:p>
            <a:endParaRPr lang="en-US" dirty="0"/>
          </a:p>
          <a:p>
            <a:endParaRPr lang="en-DK" dirty="0" err="1"/>
          </a:p>
        </p:txBody>
      </p:sp>
    </p:spTree>
    <p:extLst>
      <p:ext uri="{BB962C8B-B14F-4D97-AF65-F5344CB8AC3E}">
        <p14:creationId xmlns:p14="http://schemas.microsoft.com/office/powerpoint/2010/main" val="3936131862"/>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68B7B-BD4F-6A7E-F55F-BB7B5E83135D}"/>
              </a:ext>
            </a:extLst>
          </p:cNvPr>
          <p:cNvSpPr>
            <a:spLocks noGrp="1"/>
          </p:cNvSpPr>
          <p:nvPr>
            <p:ph type="title"/>
          </p:nvPr>
        </p:nvSpPr>
        <p:spPr/>
        <p:txBody>
          <a:bodyPr/>
          <a:lstStyle/>
          <a:p>
            <a:r>
              <a:rPr lang="en-US" dirty="0"/>
              <a:t>Are you calling APIs aggressively?</a:t>
            </a:r>
            <a:endParaRPr lang="en-DK" dirty="0"/>
          </a:p>
        </p:txBody>
      </p:sp>
      <p:pic>
        <p:nvPicPr>
          <p:cNvPr id="4" name="Picture 3">
            <a:extLst>
              <a:ext uri="{FF2B5EF4-FFF2-40B4-BE49-F238E27FC236}">
                <a16:creationId xmlns:a16="http://schemas.microsoft.com/office/drawing/2014/main" id="{4B4C6978-2D8B-3C55-A0E8-1EEFD4D95FA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905518" y="1620144"/>
            <a:ext cx="8291818" cy="4719648"/>
          </a:xfrm>
          <a:prstGeom prst="rect">
            <a:avLst/>
          </a:prstGeom>
          <a:noFill/>
        </p:spPr>
      </p:pic>
      <p:sp>
        <p:nvSpPr>
          <p:cNvPr id="5" name="Rectangle 4">
            <a:extLst>
              <a:ext uri="{FF2B5EF4-FFF2-40B4-BE49-F238E27FC236}">
                <a16:creationId xmlns:a16="http://schemas.microsoft.com/office/drawing/2014/main" id="{F827FFC7-911A-71AA-17E6-180DF12B9410}"/>
              </a:ext>
            </a:extLst>
          </p:cNvPr>
          <p:cNvSpPr/>
          <p:nvPr/>
        </p:nvSpPr>
        <p:spPr bwMode="auto">
          <a:xfrm>
            <a:off x="6604907" y="2057400"/>
            <a:ext cx="3420836" cy="4131129"/>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6" name="Arrow: Right 5">
            <a:extLst>
              <a:ext uri="{FF2B5EF4-FFF2-40B4-BE49-F238E27FC236}">
                <a16:creationId xmlns:a16="http://schemas.microsoft.com/office/drawing/2014/main" id="{1C27CB5D-C950-9040-9CD9-F55C6A354A2F}"/>
              </a:ext>
            </a:extLst>
          </p:cNvPr>
          <p:cNvSpPr/>
          <p:nvPr/>
        </p:nvSpPr>
        <p:spPr bwMode="auto">
          <a:xfrm>
            <a:off x="1232200" y="2486419"/>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7" name="Arrow: Right 6">
            <a:extLst>
              <a:ext uri="{FF2B5EF4-FFF2-40B4-BE49-F238E27FC236}">
                <a16:creationId xmlns:a16="http://schemas.microsoft.com/office/drawing/2014/main" id="{6130B007-7959-213B-31CF-472583091EEB}"/>
              </a:ext>
            </a:extLst>
          </p:cNvPr>
          <p:cNvSpPr/>
          <p:nvPr/>
        </p:nvSpPr>
        <p:spPr bwMode="auto">
          <a:xfrm>
            <a:off x="1321694" y="4653827"/>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Tree>
    <p:extLst>
      <p:ext uri="{BB962C8B-B14F-4D97-AF65-F5344CB8AC3E}">
        <p14:creationId xmlns:p14="http://schemas.microsoft.com/office/powerpoint/2010/main" val="3697855080"/>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68B7B-BD4F-6A7E-F55F-BB7B5E83135D}"/>
              </a:ext>
            </a:extLst>
          </p:cNvPr>
          <p:cNvSpPr>
            <a:spLocks noGrp="1"/>
          </p:cNvSpPr>
          <p:nvPr>
            <p:ph type="title"/>
          </p:nvPr>
        </p:nvSpPr>
        <p:spPr/>
        <p:txBody>
          <a:bodyPr/>
          <a:lstStyle/>
          <a:p>
            <a:r>
              <a:rPr lang="en-US" dirty="0"/>
              <a:t>Incoming web service performance – non-200 calls</a:t>
            </a:r>
            <a:endParaRPr lang="en-DK" dirty="0"/>
          </a:p>
        </p:txBody>
      </p:sp>
      <p:pic>
        <p:nvPicPr>
          <p:cNvPr id="4" name="Picture 3">
            <a:extLst>
              <a:ext uri="{FF2B5EF4-FFF2-40B4-BE49-F238E27FC236}">
                <a16:creationId xmlns:a16="http://schemas.microsoft.com/office/drawing/2014/main" id="{4B4C6978-2D8B-3C55-A0E8-1EEFD4D95FA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410709" y="1595303"/>
            <a:ext cx="8368355" cy="4769330"/>
          </a:xfrm>
          <a:prstGeom prst="rect">
            <a:avLst/>
          </a:prstGeom>
          <a:noFill/>
        </p:spPr>
      </p:pic>
      <p:sp>
        <p:nvSpPr>
          <p:cNvPr id="5" name="Rectangle 4">
            <a:extLst>
              <a:ext uri="{FF2B5EF4-FFF2-40B4-BE49-F238E27FC236}">
                <a16:creationId xmlns:a16="http://schemas.microsoft.com/office/drawing/2014/main" id="{F827FFC7-911A-71AA-17E6-180DF12B9410}"/>
              </a:ext>
            </a:extLst>
          </p:cNvPr>
          <p:cNvSpPr/>
          <p:nvPr/>
        </p:nvSpPr>
        <p:spPr bwMode="auto">
          <a:xfrm>
            <a:off x="2653339" y="2540865"/>
            <a:ext cx="3037168" cy="1470822"/>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6" name="Arrow: Right 5">
            <a:extLst>
              <a:ext uri="{FF2B5EF4-FFF2-40B4-BE49-F238E27FC236}">
                <a16:creationId xmlns:a16="http://schemas.microsoft.com/office/drawing/2014/main" id="{1C27CB5D-C950-9040-9CD9-F55C6A354A2F}"/>
              </a:ext>
            </a:extLst>
          </p:cNvPr>
          <p:cNvSpPr/>
          <p:nvPr/>
        </p:nvSpPr>
        <p:spPr bwMode="auto">
          <a:xfrm>
            <a:off x="840926" y="2487409"/>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7" name="Arrow: Right 6">
            <a:extLst>
              <a:ext uri="{FF2B5EF4-FFF2-40B4-BE49-F238E27FC236}">
                <a16:creationId xmlns:a16="http://schemas.microsoft.com/office/drawing/2014/main" id="{6130B007-7959-213B-31CF-472583091EEB}"/>
              </a:ext>
            </a:extLst>
          </p:cNvPr>
          <p:cNvSpPr/>
          <p:nvPr/>
        </p:nvSpPr>
        <p:spPr bwMode="auto">
          <a:xfrm>
            <a:off x="831757" y="4700943"/>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11" name="TextBox 10">
            <a:extLst>
              <a:ext uri="{FF2B5EF4-FFF2-40B4-BE49-F238E27FC236}">
                <a16:creationId xmlns:a16="http://schemas.microsoft.com/office/drawing/2014/main" id="{E973C079-1DBE-3615-E846-59B7DF270947}"/>
              </a:ext>
            </a:extLst>
          </p:cNvPr>
          <p:cNvSpPr txBox="1"/>
          <p:nvPr/>
        </p:nvSpPr>
        <p:spPr>
          <a:xfrm>
            <a:off x="2848681" y="4019086"/>
            <a:ext cx="3735422" cy="307777"/>
          </a:xfrm>
          <a:prstGeom prst="rect">
            <a:avLst/>
          </a:prstGeom>
          <a:solidFill>
            <a:schemeClr val="bg1">
              <a:lumMod val="95000"/>
            </a:schemeClr>
          </a:solidFill>
        </p:spPr>
        <p:txBody>
          <a:bodyPr wrap="square" lIns="0" tIns="0" rIns="0" bIns="0" rtlCol="0">
            <a:spAutoFit/>
          </a:bodyPr>
          <a:lstStyle>
            <a:defPPr>
              <a:defRPr lang="en-DK"/>
            </a:defPPr>
            <a:lvl1pPr>
              <a:defRPr sz="2000">
                <a:solidFill>
                  <a:srgbClr val="C00000"/>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C00000"/>
                </a:solidFill>
                <a:effectLst/>
                <a:uLnTx/>
                <a:uFillTx/>
                <a:latin typeface="Segoe UI"/>
                <a:ea typeface="+mn-ea"/>
                <a:cs typeface="+mn-cs"/>
              </a:rPr>
              <a:t>Fix errors on these endpoints</a:t>
            </a:r>
            <a:endParaRPr kumimoji="0" lang="en-DK" sz="2000" b="0" i="0" u="none" strike="noStrike" kern="1200" cap="none" spc="0" normalizeH="0" baseline="0" noProof="0" dirty="0" err="1">
              <a:ln>
                <a:noFill/>
              </a:ln>
              <a:solidFill>
                <a:srgbClr val="C00000"/>
              </a:solidFill>
              <a:effectLst/>
              <a:uLnTx/>
              <a:uFillTx/>
              <a:latin typeface="Segoe UI"/>
              <a:ea typeface="+mn-ea"/>
              <a:cs typeface="+mn-cs"/>
            </a:endParaRPr>
          </a:p>
        </p:txBody>
      </p:sp>
      <p:grpSp>
        <p:nvGrpSpPr>
          <p:cNvPr id="3" name="Group 2">
            <a:extLst>
              <a:ext uri="{FF2B5EF4-FFF2-40B4-BE49-F238E27FC236}">
                <a16:creationId xmlns:a16="http://schemas.microsoft.com/office/drawing/2014/main" id="{11F5E51C-32E7-994A-4D22-05B3E1277488}"/>
              </a:ext>
            </a:extLst>
          </p:cNvPr>
          <p:cNvGrpSpPr/>
          <p:nvPr/>
        </p:nvGrpSpPr>
        <p:grpSpPr>
          <a:xfrm>
            <a:off x="7940061" y="4084759"/>
            <a:ext cx="3100530" cy="1807950"/>
            <a:chOff x="7862501" y="3498066"/>
            <a:chExt cx="3100530" cy="1807950"/>
          </a:xfrm>
        </p:grpSpPr>
        <p:sp>
          <p:nvSpPr>
            <p:cNvPr id="10" name="Rectangle 9">
              <a:extLst>
                <a:ext uri="{FF2B5EF4-FFF2-40B4-BE49-F238E27FC236}">
                  <a16:creationId xmlns:a16="http://schemas.microsoft.com/office/drawing/2014/main" id="{F134A176-C7FE-D28D-5B8E-B03D84C3E7B1}"/>
                </a:ext>
              </a:extLst>
            </p:cNvPr>
            <p:cNvSpPr/>
            <p:nvPr/>
          </p:nvSpPr>
          <p:spPr bwMode="auto">
            <a:xfrm>
              <a:off x="8674553" y="3498066"/>
              <a:ext cx="1036120" cy="1434298"/>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12" name="TextBox 11">
              <a:extLst>
                <a:ext uri="{FF2B5EF4-FFF2-40B4-BE49-F238E27FC236}">
                  <a16:creationId xmlns:a16="http://schemas.microsoft.com/office/drawing/2014/main" id="{D64D747E-4499-A020-8BA8-89BCEEC29A31}"/>
                </a:ext>
              </a:extLst>
            </p:cNvPr>
            <p:cNvSpPr txBox="1"/>
            <p:nvPr/>
          </p:nvSpPr>
          <p:spPr>
            <a:xfrm>
              <a:off x="7862501" y="4998239"/>
              <a:ext cx="3100530" cy="307777"/>
            </a:xfrm>
            <a:prstGeom prst="rect">
              <a:avLst/>
            </a:prstGeom>
            <a:solidFill>
              <a:schemeClr val="bg1">
                <a:lumMod val="95000"/>
              </a:schemeClr>
            </a:solidFill>
          </p:spPr>
          <p:txBody>
            <a:bodyPr wrap="square" lIns="0" tIns="0" rIns="0" bIns="0" rtlCol="0">
              <a:spAutoFit/>
            </a:bodyPr>
            <a:lstStyle>
              <a:defPPr>
                <a:defRPr lang="en-DK"/>
              </a:defPPr>
              <a:lvl1pPr>
                <a:defRPr sz="2000">
                  <a:solidFill>
                    <a:srgbClr val="C00000"/>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C00000"/>
                  </a:solidFill>
                  <a:effectLst/>
                  <a:uLnTx/>
                  <a:uFillTx/>
                  <a:latin typeface="Segoe UI"/>
                  <a:ea typeface="+mn-ea"/>
                  <a:cs typeface="+mn-cs"/>
                </a:rPr>
                <a:t>Filter to only show errors</a:t>
              </a:r>
              <a:endParaRPr kumimoji="0" lang="en-DK" sz="2000" b="0" i="0" u="none" strike="noStrike" kern="1200" cap="none" spc="0" normalizeH="0" baseline="0" noProof="0" dirty="0" err="1">
                <a:ln>
                  <a:noFill/>
                </a:ln>
                <a:solidFill>
                  <a:srgbClr val="C00000"/>
                </a:solidFill>
                <a:effectLst/>
                <a:uLnTx/>
                <a:uFillTx/>
                <a:latin typeface="Segoe UI"/>
                <a:ea typeface="+mn-ea"/>
                <a:cs typeface="+mn-cs"/>
              </a:endParaRPr>
            </a:p>
          </p:txBody>
        </p:sp>
      </p:grpSp>
    </p:spTree>
    <p:extLst>
      <p:ext uri="{BB962C8B-B14F-4D97-AF65-F5344CB8AC3E}">
        <p14:creationId xmlns:p14="http://schemas.microsoft.com/office/powerpoint/2010/main" val="335297794"/>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0165E-DA86-D9CA-559B-DDCE028FF82C}"/>
              </a:ext>
            </a:extLst>
          </p:cNvPr>
          <p:cNvSpPr>
            <a:spLocks noGrp="1"/>
          </p:cNvSpPr>
          <p:nvPr>
            <p:ph type="title"/>
          </p:nvPr>
        </p:nvSpPr>
        <p:spPr/>
        <p:txBody>
          <a:bodyPr/>
          <a:lstStyle/>
          <a:p>
            <a:r>
              <a:rPr lang="en-US" dirty="0"/>
              <a:t>Tuning outgoing web service calls</a:t>
            </a:r>
            <a:endParaRPr lang="en-DK" dirty="0"/>
          </a:p>
        </p:txBody>
      </p:sp>
      <p:sp>
        <p:nvSpPr>
          <p:cNvPr id="3" name="Content Placeholder 2">
            <a:extLst>
              <a:ext uri="{FF2B5EF4-FFF2-40B4-BE49-F238E27FC236}">
                <a16:creationId xmlns:a16="http://schemas.microsoft.com/office/drawing/2014/main" id="{82230446-C568-2951-1885-2E15F009563E}"/>
              </a:ext>
            </a:extLst>
          </p:cNvPr>
          <p:cNvSpPr>
            <a:spLocks noGrp="1"/>
          </p:cNvSpPr>
          <p:nvPr>
            <p:ph sz="quarter" idx="10"/>
          </p:nvPr>
        </p:nvSpPr>
        <p:spPr>
          <a:xfrm>
            <a:off x="584200" y="1435100"/>
            <a:ext cx="11018838" cy="3016210"/>
          </a:xfrm>
        </p:spPr>
        <p:txBody>
          <a:bodyPr/>
          <a:lstStyle/>
          <a:p>
            <a:pPr marL="0" indent="0">
              <a:buNone/>
            </a:pPr>
            <a:r>
              <a:rPr lang="en-US" dirty="0"/>
              <a:t>Four things to consider:</a:t>
            </a:r>
          </a:p>
          <a:p>
            <a:pPr marL="0" indent="0">
              <a:buNone/>
            </a:pPr>
            <a:endParaRPr lang="en-US" dirty="0"/>
          </a:p>
          <a:p>
            <a:pPr marL="514350" indent="-514350">
              <a:buAutoNum type="arabicPeriod"/>
            </a:pPr>
            <a:r>
              <a:rPr lang="en-US" dirty="0"/>
              <a:t>Tune slow endpoints</a:t>
            </a:r>
          </a:p>
          <a:p>
            <a:pPr marL="514350" indent="-514350">
              <a:buAutoNum type="arabicPeriod"/>
            </a:pPr>
            <a:r>
              <a:rPr lang="en-US" dirty="0"/>
              <a:t>Reduce aggressive calls</a:t>
            </a:r>
          </a:p>
          <a:p>
            <a:pPr marL="514350" indent="-514350">
              <a:buAutoNum type="arabicPeriod"/>
            </a:pPr>
            <a:r>
              <a:rPr lang="en-US" dirty="0"/>
              <a:t>Fix non-200 HTTP errors (these just waste resources)</a:t>
            </a:r>
          </a:p>
          <a:p>
            <a:pPr marL="514350" indent="-514350">
              <a:buAutoNum type="arabicPeriod"/>
            </a:pPr>
            <a:r>
              <a:rPr lang="en-US" dirty="0"/>
              <a:t>Check outgoing web service calls in UI sessions</a:t>
            </a:r>
            <a:endParaRPr lang="en-DK" dirty="0"/>
          </a:p>
        </p:txBody>
      </p:sp>
    </p:spTree>
    <p:extLst>
      <p:ext uri="{BB962C8B-B14F-4D97-AF65-F5344CB8AC3E}">
        <p14:creationId xmlns:p14="http://schemas.microsoft.com/office/powerpoint/2010/main" val="1797400634"/>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5C80127-4173-8DAC-5A16-02B77B704445}"/>
              </a:ext>
            </a:extLst>
          </p:cNvPr>
          <p:cNvSpPr>
            <a:spLocks noGrp="1"/>
          </p:cNvSpPr>
          <p:nvPr>
            <p:ph type="title"/>
          </p:nvPr>
        </p:nvSpPr>
        <p:spPr/>
        <p:txBody>
          <a:bodyPr/>
          <a:lstStyle/>
          <a:p>
            <a:r>
              <a:rPr lang="en-US" dirty="0"/>
              <a:t>Usage</a:t>
            </a:r>
            <a:endParaRPr lang="en-DK" dirty="0"/>
          </a:p>
        </p:txBody>
      </p:sp>
    </p:spTree>
    <p:extLst>
      <p:ext uri="{BB962C8B-B14F-4D97-AF65-F5344CB8AC3E}">
        <p14:creationId xmlns:p14="http://schemas.microsoft.com/office/powerpoint/2010/main" val="10948790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68B7B-BD4F-6A7E-F55F-BB7B5E83135D}"/>
              </a:ext>
            </a:extLst>
          </p:cNvPr>
          <p:cNvSpPr>
            <a:spLocks noGrp="1"/>
          </p:cNvSpPr>
          <p:nvPr>
            <p:ph type="title"/>
          </p:nvPr>
        </p:nvSpPr>
        <p:spPr/>
        <p:txBody>
          <a:bodyPr/>
          <a:lstStyle/>
          <a:p>
            <a:r>
              <a:rPr lang="en-US" dirty="0"/>
              <a:t>Outgoing web service performance - 1</a:t>
            </a:r>
            <a:endParaRPr lang="en-DK" dirty="0"/>
          </a:p>
        </p:txBody>
      </p:sp>
      <p:pic>
        <p:nvPicPr>
          <p:cNvPr id="4" name="Picture 3">
            <a:extLst>
              <a:ext uri="{FF2B5EF4-FFF2-40B4-BE49-F238E27FC236}">
                <a16:creationId xmlns:a16="http://schemas.microsoft.com/office/drawing/2014/main" id="{4B4C6978-2D8B-3C55-A0E8-1EEFD4D95FA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58046" y="1595303"/>
            <a:ext cx="9786762" cy="4769330"/>
          </a:xfrm>
          <a:prstGeom prst="rect">
            <a:avLst/>
          </a:prstGeom>
          <a:noFill/>
        </p:spPr>
      </p:pic>
      <p:sp>
        <p:nvSpPr>
          <p:cNvPr id="5" name="Rectangle 4">
            <a:extLst>
              <a:ext uri="{FF2B5EF4-FFF2-40B4-BE49-F238E27FC236}">
                <a16:creationId xmlns:a16="http://schemas.microsoft.com/office/drawing/2014/main" id="{F827FFC7-911A-71AA-17E6-180DF12B9410}"/>
              </a:ext>
            </a:extLst>
          </p:cNvPr>
          <p:cNvSpPr/>
          <p:nvPr/>
        </p:nvSpPr>
        <p:spPr bwMode="auto">
          <a:xfrm>
            <a:off x="2653339" y="2233137"/>
            <a:ext cx="3731897" cy="4131496"/>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6" name="Arrow: Right 5">
            <a:extLst>
              <a:ext uri="{FF2B5EF4-FFF2-40B4-BE49-F238E27FC236}">
                <a16:creationId xmlns:a16="http://schemas.microsoft.com/office/drawing/2014/main" id="{1C27CB5D-C950-9040-9CD9-F55C6A354A2F}"/>
              </a:ext>
            </a:extLst>
          </p:cNvPr>
          <p:cNvSpPr/>
          <p:nvPr/>
        </p:nvSpPr>
        <p:spPr bwMode="auto">
          <a:xfrm>
            <a:off x="626768" y="2925116"/>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7" name="Arrow: Right 6">
            <a:extLst>
              <a:ext uri="{FF2B5EF4-FFF2-40B4-BE49-F238E27FC236}">
                <a16:creationId xmlns:a16="http://schemas.microsoft.com/office/drawing/2014/main" id="{6130B007-7959-213B-31CF-472583091EEB}"/>
              </a:ext>
            </a:extLst>
          </p:cNvPr>
          <p:cNvSpPr/>
          <p:nvPr/>
        </p:nvSpPr>
        <p:spPr bwMode="auto">
          <a:xfrm>
            <a:off x="626768" y="5784795"/>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10" name="Rectangle 9">
            <a:extLst>
              <a:ext uri="{FF2B5EF4-FFF2-40B4-BE49-F238E27FC236}">
                <a16:creationId xmlns:a16="http://schemas.microsoft.com/office/drawing/2014/main" id="{F134A176-C7FE-D28D-5B8E-B03D84C3E7B1}"/>
              </a:ext>
            </a:extLst>
          </p:cNvPr>
          <p:cNvSpPr/>
          <p:nvPr/>
        </p:nvSpPr>
        <p:spPr bwMode="auto">
          <a:xfrm>
            <a:off x="6597114" y="2233137"/>
            <a:ext cx="3959342" cy="4131496"/>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11" name="TextBox 10">
            <a:extLst>
              <a:ext uri="{FF2B5EF4-FFF2-40B4-BE49-F238E27FC236}">
                <a16:creationId xmlns:a16="http://schemas.microsoft.com/office/drawing/2014/main" id="{E973C079-1DBE-3615-E846-59B7DF270947}"/>
              </a:ext>
            </a:extLst>
          </p:cNvPr>
          <p:cNvSpPr txBox="1"/>
          <p:nvPr/>
        </p:nvSpPr>
        <p:spPr>
          <a:xfrm>
            <a:off x="3194563" y="6400800"/>
            <a:ext cx="2583667" cy="307777"/>
          </a:xfrm>
          <a:prstGeom prst="rect">
            <a:avLst/>
          </a:prstGeom>
          <a:noFill/>
        </p:spPr>
        <p:txBody>
          <a:bodyPr wrap="square" lIns="0" tIns="0" rIns="0" bIns="0" rtlCol="0">
            <a:spAutoFit/>
          </a:bodyPr>
          <a:lstStyle/>
          <a:p>
            <a:pPr algn="l"/>
            <a:r>
              <a:rPr lang="en-US" sz="2000" dirty="0">
                <a:solidFill>
                  <a:srgbClr val="C00000"/>
                </a:solidFill>
              </a:rPr>
              <a:t>Tune slow endpoints</a:t>
            </a:r>
            <a:endParaRPr lang="en-DK" sz="2000" dirty="0" err="1">
              <a:solidFill>
                <a:srgbClr val="C00000"/>
              </a:solidFill>
            </a:endParaRPr>
          </a:p>
        </p:txBody>
      </p:sp>
      <p:sp>
        <p:nvSpPr>
          <p:cNvPr id="12" name="TextBox 11">
            <a:extLst>
              <a:ext uri="{FF2B5EF4-FFF2-40B4-BE49-F238E27FC236}">
                <a16:creationId xmlns:a16="http://schemas.microsoft.com/office/drawing/2014/main" id="{D64D747E-4499-A020-8BA8-89BCEEC29A31}"/>
              </a:ext>
            </a:extLst>
          </p:cNvPr>
          <p:cNvSpPr txBox="1"/>
          <p:nvPr/>
        </p:nvSpPr>
        <p:spPr>
          <a:xfrm>
            <a:off x="7226354" y="6400800"/>
            <a:ext cx="3100530" cy="307777"/>
          </a:xfrm>
          <a:prstGeom prst="rect">
            <a:avLst/>
          </a:prstGeom>
          <a:noFill/>
        </p:spPr>
        <p:txBody>
          <a:bodyPr wrap="square" lIns="0" tIns="0" rIns="0" bIns="0" rtlCol="0">
            <a:spAutoFit/>
          </a:bodyPr>
          <a:lstStyle/>
          <a:p>
            <a:pPr algn="l"/>
            <a:r>
              <a:rPr lang="en-US" sz="2000" dirty="0">
                <a:solidFill>
                  <a:srgbClr val="C00000"/>
                </a:solidFill>
              </a:rPr>
              <a:t>Reduce aggressive calls</a:t>
            </a:r>
            <a:endParaRPr lang="en-DK" sz="2000" dirty="0" err="1">
              <a:solidFill>
                <a:srgbClr val="C00000"/>
              </a:solidFill>
            </a:endParaRPr>
          </a:p>
        </p:txBody>
      </p:sp>
    </p:spTree>
    <p:extLst>
      <p:ext uri="{BB962C8B-B14F-4D97-AF65-F5344CB8AC3E}">
        <p14:creationId xmlns:p14="http://schemas.microsoft.com/office/powerpoint/2010/main" val="2126990554"/>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68B7B-BD4F-6A7E-F55F-BB7B5E83135D}"/>
              </a:ext>
            </a:extLst>
          </p:cNvPr>
          <p:cNvSpPr>
            <a:spLocks noGrp="1"/>
          </p:cNvSpPr>
          <p:nvPr>
            <p:ph type="title"/>
          </p:nvPr>
        </p:nvSpPr>
        <p:spPr/>
        <p:txBody>
          <a:bodyPr/>
          <a:lstStyle/>
          <a:p>
            <a:r>
              <a:rPr lang="en-US" dirty="0"/>
              <a:t>Outgoing web service performance - 2</a:t>
            </a:r>
            <a:endParaRPr lang="en-DK" dirty="0"/>
          </a:p>
        </p:txBody>
      </p:sp>
      <p:pic>
        <p:nvPicPr>
          <p:cNvPr id="4" name="Picture 3">
            <a:extLst>
              <a:ext uri="{FF2B5EF4-FFF2-40B4-BE49-F238E27FC236}">
                <a16:creationId xmlns:a16="http://schemas.microsoft.com/office/drawing/2014/main" id="{4B4C6978-2D8B-3C55-A0E8-1EEFD4D95FA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404172" y="1595303"/>
            <a:ext cx="8381429" cy="4769330"/>
          </a:xfrm>
          <a:prstGeom prst="rect">
            <a:avLst/>
          </a:prstGeom>
          <a:noFill/>
        </p:spPr>
      </p:pic>
      <p:sp>
        <p:nvSpPr>
          <p:cNvPr id="5" name="Rectangle 4">
            <a:extLst>
              <a:ext uri="{FF2B5EF4-FFF2-40B4-BE49-F238E27FC236}">
                <a16:creationId xmlns:a16="http://schemas.microsoft.com/office/drawing/2014/main" id="{F827FFC7-911A-71AA-17E6-180DF12B9410}"/>
              </a:ext>
            </a:extLst>
          </p:cNvPr>
          <p:cNvSpPr/>
          <p:nvPr/>
        </p:nvSpPr>
        <p:spPr bwMode="auto">
          <a:xfrm>
            <a:off x="2653339" y="2540865"/>
            <a:ext cx="3984816" cy="1470822"/>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6" name="Arrow: Right 5">
            <a:extLst>
              <a:ext uri="{FF2B5EF4-FFF2-40B4-BE49-F238E27FC236}">
                <a16:creationId xmlns:a16="http://schemas.microsoft.com/office/drawing/2014/main" id="{1C27CB5D-C950-9040-9CD9-F55C6A354A2F}"/>
              </a:ext>
            </a:extLst>
          </p:cNvPr>
          <p:cNvSpPr/>
          <p:nvPr/>
        </p:nvSpPr>
        <p:spPr bwMode="auto">
          <a:xfrm>
            <a:off x="834389" y="2722781"/>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7" name="Arrow: Right 6">
            <a:extLst>
              <a:ext uri="{FF2B5EF4-FFF2-40B4-BE49-F238E27FC236}">
                <a16:creationId xmlns:a16="http://schemas.microsoft.com/office/drawing/2014/main" id="{6130B007-7959-213B-31CF-472583091EEB}"/>
              </a:ext>
            </a:extLst>
          </p:cNvPr>
          <p:cNvSpPr/>
          <p:nvPr/>
        </p:nvSpPr>
        <p:spPr bwMode="auto">
          <a:xfrm>
            <a:off x="774628" y="5162225"/>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10" name="Rectangle 9">
            <a:extLst>
              <a:ext uri="{FF2B5EF4-FFF2-40B4-BE49-F238E27FC236}">
                <a16:creationId xmlns:a16="http://schemas.microsoft.com/office/drawing/2014/main" id="{F134A176-C7FE-D28D-5B8E-B03D84C3E7B1}"/>
              </a:ext>
            </a:extLst>
          </p:cNvPr>
          <p:cNvSpPr/>
          <p:nvPr/>
        </p:nvSpPr>
        <p:spPr bwMode="auto">
          <a:xfrm>
            <a:off x="6766559" y="3498066"/>
            <a:ext cx="2836586" cy="856034"/>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11" name="TextBox 10">
            <a:extLst>
              <a:ext uri="{FF2B5EF4-FFF2-40B4-BE49-F238E27FC236}">
                <a16:creationId xmlns:a16="http://schemas.microsoft.com/office/drawing/2014/main" id="{E973C079-1DBE-3615-E846-59B7DF270947}"/>
              </a:ext>
            </a:extLst>
          </p:cNvPr>
          <p:cNvSpPr txBox="1"/>
          <p:nvPr/>
        </p:nvSpPr>
        <p:spPr>
          <a:xfrm>
            <a:off x="2848681" y="4019086"/>
            <a:ext cx="3735422" cy="307777"/>
          </a:xfrm>
          <a:prstGeom prst="rect">
            <a:avLst/>
          </a:prstGeom>
          <a:solidFill>
            <a:schemeClr val="bg1">
              <a:lumMod val="95000"/>
            </a:schemeClr>
          </a:solidFill>
        </p:spPr>
        <p:txBody>
          <a:bodyPr wrap="square" lIns="0" tIns="0" rIns="0" bIns="0" rtlCol="0">
            <a:spAutoFit/>
          </a:bodyPr>
          <a:lstStyle>
            <a:defPPr>
              <a:defRPr lang="en-DK"/>
            </a:defPPr>
            <a:lvl1pPr>
              <a:defRPr sz="2000">
                <a:solidFill>
                  <a:srgbClr val="C00000"/>
                </a:solidFill>
              </a:defRPr>
            </a:lvl1pPr>
          </a:lstStyle>
          <a:p>
            <a:r>
              <a:rPr lang="en-US" dirty="0"/>
              <a:t>Fix errors on these endpoints</a:t>
            </a:r>
            <a:endParaRPr lang="en-DK" dirty="0" err="1"/>
          </a:p>
        </p:txBody>
      </p:sp>
      <p:sp>
        <p:nvSpPr>
          <p:cNvPr id="12" name="TextBox 11">
            <a:extLst>
              <a:ext uri="{FF2B5EF4-FFF2-40B4-BE49-F238E27FC236}">
                <a16:creationId xmlns:a16="http://schemas.microsoft.com/office/drawing/2014/main" id="{D64D747E-4499-A020-8BA8-89BCEEC29A31}"/>
              </a:ext>
            </a:extLst>
          </p:cNvPr>
          <p:cNvSpPr txBox="1"/>
          <p:nvPr/>
        </p:nvSpPr>
        <p:spPr>
          <a:xfrm>
            <a:off x="6972594" y="4422657"/>
            <a:ext cx="3100530" cy="307777"/>
          </a:xfrm>
          <a:prstGeom prst="rect">
            <a:avLst/>
          </a:prstGeom>
          <a:solidFill>
            <a:schemeClr val="bg1">
              <a:lumMod val="95000"/>
            </a:schemeClr>
          </a:solidFill>
        </p:spPr>
        <p:txBody>
          <a:bodyPr wrap="square" lIns="0" tIns="0" rIns="0" bIns="0" rtlCol="0">
            <a:spAutoFit/>
          </a:bodyPr>
          <a:lstStyle>
            <a:defPPr>
              <a:defRPr lang="en-DK"/>
            </a:defPPr>
            <a:lvl1pPr>
              <a:defRPr sz="2000">
                <a:solidFill>
                  <a:srgbClr val="C00000"/>
                </a:solidFill>
              </a:defRPr>
            </a:lvl1pPr>
          </a:lstStyle>
          <a:p>
            <a:r>
              <a:rPr lang="en-US" dirty="0"/>
              <a:t>Filter to only show errors</a:t>
            </a:r>
            <a:endParaRPr lang="en-DK" dirty="0" err="1"/>
          </a:p>
        </p:txBody>
      </p:sp>
    </p:spTree>
    <p:extLst>
      <p:ext uri="{BB962C8B-B14F-4D97-AF65-F5344CB8AC3E}">
        <p14:creationId xmlns:p14="http://schemas.microsoft.com/office/powerpoint/2010/main" val="2060204567"/>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68B7B-BD4F-6A7E-F55F-BB7B5E83135D}"/>
              </a:ext>
            </a:extLst>
          </p:cNvPr>
          <p:cNvSpPr>
            <a:spLocks noGrp="1"/>
          </p:cNvSpPr>
          <p:nvPr>
            <p:ph type="title"/>
          </p:nvPr>
        </p:nvSpPr>
        <p:spPr/>
        <p:txBody>
          <a:bodyPr/>
          <a:lstStyle/>
          <a:p>
            <a:r>
              <a:rPr lang="en-US" dirty="0"/>
              <a:t>Outgoing web service performance - 3</a:t>
            </a:r>
            <a:endParaRPr lang="en-DK" dirty="0"/>
          </a:p>
        </p:txBody>
      </p:sp>
      <p:pic>
        <p:nvPicPr>
          <p:cNvPr id="4" name="Picture 3">
            <a:extLst>
              <a:ext uri="{FF2B5EF4-FFF2-40B4-BE49-F238E27FC236}">
                <a16:creationId xmlns:a16="http://schemas.microsoft.com/office/drawing/2014/main" id="{4B4C6978-2D8B-3C55-A0E8-1EEFD4D95FA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404172" y="1708302"/>
            <a:ext cx="8381429" cy="4543331"/>
          </a:xfrm>
          <a:prstGeom prst="rect">
            <a:avLst/>
          </a:prstGeom>
          <a:noFill/>
        </p:spPr>
      </p:pic>
      <p:sp>
        <p:nvSpPr>
          <p:cNvPr id="5" name="Rectangle 4">
            <a:extLst>
              <a:ext uri="{FF2B5EF4-FFF2-40B4-BE49-F238E27FC236}">
                <a16:creationId xmlns:a16="http://schemas.microsoft.com/office/drawing/2014/main" id="{F827FFC7-911A-71AA-17E6-180DF12B9410}"/>
              </a:ext>
            </a:extLst>
          </p:cNvPr>
          <p:cNvSpPr/>
          <p:nvPr/>
        </p:nvSpPr>
        <p:spPr bwMode="auto">
          <a:xfrm>
            <a:off x="2653339" y="2540864"/>
            <a:ext cx="3506215" cy="1700395"/>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6" name="Arrow: Right 5">
            <a:extLst>
              <a:ext uri="{FF2B5EF4-FFF2-40B4-BE49-F238E27FC236}">
                <a16:creationId xmlns:a16="http://schemas.microsoft.com/office/drawing/2014/main" id="{1C27CB5D-C950-9040-9CD9-F55C6A354A2F}"/>
              </a:ext>
            </a:extLst>
          </p:cNvPr>
          <p:cNvSpPr/>
          <p:nvPr/>
        </p:nvSpPr>
        <p:spPr bwMode="auto">
          <a:xfrm>
            <a:off x="834389" y="2823948"/>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7" name="Arrow: Right 6">
            <a:extLst>
              <a:ext uri="{FF2B5EF4-FFF2-40B4-BE49-F238E27FC236}">
                <a16:creationId xmlns:a16="http://schemas.microsoft.com/office/drawing/2014/main" id="{6130B007-7959-213B-31CF-472583091EEB}"/>
              </a:ext>
            </a:extLst>
          </p:cNvPr>
          <p:cNvSpPr/>
          <p:nvPr/>
        </p:nvSpPr>
        <p:spPr bwMode="auto">
          <a:xfrm>
            <a:off x="774628" y="5243938"/>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10" name="Rectangle 9">
            <a:extLst>
              <a:ext uri="{FF2B5EF4-FFF2-40B4-BE49-F238E27FC236}">
                <a16:creationId xmlns:a16="http://schemas.microsoft.com/office/drawing/2014/main" id="{F134A176-C7FE-D28D-5B8E-B03D84C3E7B1}"/>
              </a:ext>
            </a:extLst>
          </p:cNvPr>
          <p:cNvSpPr/>
          <p:nvPr/>
        </p:nvSpPr>
        <p:spPr bwMode="auto">
          <a:xfrm>
            <a:off x="8770197" y="3350204"/>
            <a:ext cx="1046957" cy="1470821"/>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11" name="TextBox 10">
            <a:extLst>
              <a:ext uri="{FF2B5EF4-FFF2-40B4-BE49-F238E27FC236}">
                <a16:creationId xmlns:a16="http://schemas.microsoft.com/office/drawing/2014/main" id="{E973C079-1DBE-3615-E846-59B7DF270947}"/>
              </a:ext>
            </a:extLst>
          </p:cNvPr>
          <p:cNvSpPr txBox="1"/>
          <p:nvPr/>
        </p:nvSpPr>
        <p:spPr>
          <a:xfrm>
            <a:off x="2743622" y="4318698"/>
            <a:ext cx="3415932" cy="615553"/>
          </a:xfrm>
          <a:prstGeom prst="rect">
            <a:avLst/>
          </a:prstGeom>
          <a:solidFill>
            <a:schemeClr val="bg1">
              <a:lumMod val="95000"/>
            </a:schemeClr>
          </a:solidFill>
        </p:spPr>
        <p:txBody>
          <a:bodyPr wrap="square" lIns="0" tIns="0" rIns="0" bIns="0" rtlCol="0">
            <a:spAutoFit/>
          </a:bodyPr>
          <a:lstStyle>
            <a:defPPr>
              <a:defRPr lang="en-DK"/>
            </a:defPPr>
            <a:lvl1pPr>
              <a:defRPr sz="2000">
                <a:solidFill>
                  <a:srgbClr val="C00000"/>
                </a:solidFill>
              </a:defRPr>
            </a:lvl1pPr>
          </a:lstStyle>
          <a:p>
            <a:r>
              <a:rPr lang="en-US" dirty="0"/>
              <a:t>Tune these – users wait for them in the UI</a:t>
            </a:r>
            <a:endParaRPr lang="en-DK" dirty="0" err="1"/>
          </a:p>
        </p:txBody>
      </p:sp>
      <p:sp>
        <p:nvSpPr>
          <p:cNvPr id="12" name="TextBox 11">
            <a:extLst>
              <a:ext uri="{FF2B5EF4-FFF2-40B4-BE49-F238E27FC236}">
                <a16:creationId xmlns:a16="http://schemas.microsoft.com/office/drawing/2014/main" id="{D64D747E-4499-A020-8BA8-89BCEEC29A31}"/>
              </a:ext>
            </a:extLst>
          </p:cNvPr>
          <p:cNvSpPr txBox="1"/>
          <p:nvPr/>
        </p:nvSpPr>
        <p:spPr>
          <a:xfrm>
            <a:off x="8700419" y="4821025"/>
            <a:ext cx="3271276" cy="307777"/>
          </a:xfrm>
          <a:prstGeom prst="rect">
            <a:avLst/>
          </a:prstGeom>
          <a:solidFill>
            <a:schemeClr val="bg1">
              <a:lumMod val="95000"/>
            </a:schemeClr>
          </a:solidFill>
        </p:spPr>
        <p:txBody>
          <a:bodyPr wrap="square" lIns="0" tIns="0" rIns="0" bIns="0" rtlCol="0">
            <a:spAutoFit/>
          </a:bodyPr>
          <a:lstStyle/>
          <a:p>
            <a:pPr algn="l"/>
            <a:r>
              <a:rPr lang="en-US" sz="2000" dirty="0">
                <a:solidFill>
                  <a:srgbClr val="C00000"/>
                </a:solidFill>
              </a:rPr>
              <a:t>Filter to only show UI clients</a:t>
            </a:r>
            <a:endParaRPr lang="en-DK" sz="2000" dirty="0" err="1">
              <a:solidFill>
                <a:srgbClr val="C00000"/>
              </a:solidFill>
            </a:endParaRPr>
          </a:p>
        </p:txBody>
      </p:sp>
    </p:spTree>
    <p:extLst>
      <p:ext uri="{BB962C8B-B14F-4D97-AF65-F5344CB8AC3E}">
        <p14:creationId xmlns:p14="http://schemas.microsoft.com/office/powerpoint/2010/main" val="153906815"/>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68B7B-BD4F-6A7E-F55F-BB7B5E83135D}"/>
              </a:ext>
            </a:extLst>
          </p:cNvPr>
          <p:cNvSpPr>
            <a:spLocks noGrp="1"/>
          </p:cNvSpPr>
          <p:nvPr>
            <p:ph type="title"/>
          </p:nvPr>
        </p:nvSpPr>
        <p:spPr/>
        <p:txBody>
          <a:bodyPr/>
          <a:lstStyle/>
          <a:p>
            <a:r>
              <a:rPr lang="en-US" dirty="0"/>
              <a:t>Update performance – do you use </a:t>
            </a:r>
            <a:r>
              <a:rPr lang="en-US" dirty="0" err="1"/>
              <a:t>DataTransfer</a:t>
            </a:r>
            <a:r>
              <a:rPr lang="en-US" dirty="0"/>
              <a:t>?</a:t>
            </a:r>
            <a:endParaRPr lang="en-DK" dirty="0"/>
          </a:p>
        </p:txBody>
      </p:sp>
      <p:pic>
        <p:nvPicPr>
          <p:cNvPr id="4" name="Picture 3">
            <a:extLst>
              <a:ext uri="{FF2B5EF4-FFF2-40B4-BE49-F238E27FC236}">
                <a16:creationId xmlns:a16="http://schemas.microsoft.com/office/drawing/2014/main" id="{4B4C6978-2D8B-3C55-A0E8-1EEFD4D95FA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609244" y="1708302"/>
            <a:ext cx="7971285" cy="4543331"/>
          </a:xfrm>
          <a:prstGeom prst="rect">
            <a:avLst/>
          </a:prstGeom>
          <a:noFill/>
        </p:spPr>
      </p:pic>
      <p:sp>
        <p:nvSpPr>
          <p:cNvPr id="5" name="Rectangle 4">
            <a:extLst>
              <a:ext uri="{FF2B5EF4-FFF2-40B4-BE49-F238E27FC236}">
                <a16:creationId xmlns:a16="http://schemas.microsoft.com/office/drawing/2014/main" id="{F827FFC7-911A-71AA-17E6-180DF12B9410}"/>
              </a:ext>
            </a:extLst>
          </p:cNvPr>
          <p:cNvSpPr/>
          <p:nvPr/>
        </p:nvSpPr>
        <p:spPr bwMode="auto">
          <a:xfrm>
            <a:off x="2793418" y="3342424"/>
            <a:ext cx="3371180" cy="1143974"/>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6" name="Arrow: Right 5">
            <a:extLst>
              <a:ext uri="{FF2B5EF4-FFF2-40B4-BE49-F238E27FC236}">
                <a16:creationId xmlns:a16="http://schemas.microsoft.com/office/drawing/2014/main" id="{1C27CB5D-C950-9040-9CD9-F55C6A354A2F}"/>
              </a:ext>
            </a:extLst>
          </p:cNvPr>
          <p:cNvSpPr/>
          <p:nvPr/>
        </p:nvSpPr>
        <p:spPr bwMode="auto">
          <a:xfrm>
            <a:off x="1039461" y="2611877"/>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7" name="Arrow: Right 6">
            <a:extLst>
              <a:ext uri="{FF2B5EF4-FFF2-40B4-BE49-F238E27FC236}">
                <a16:creationId xmlns:a16="http://schemas.microsoft.com/office/drawing/2014/main" id="{6130B007-7959-213B-31CF-472583091EEB}"/>
              </a:ext>
            </a:extLst>
          </p:cNvPr>
          <p:cNvSpPr/>
          <p:nvPr/>
        </p:nvSpPr>
        <p:spPr bwMode="auto">
          <a:xfrm>
            <a:off x="1087727" y="5695301"/>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11" name="TextBox 10">
            <a:extLst>
              <a:ext uri="{FF2B5EF4-FFF2-40B4-BE49-F238E27FC236}">
                <a16:creationId xmlns:a16="http://schemas.microsoft.com/office/drawing/2014/main" id="{E973C079-1DBE-3615-E846-59B7DF270947}"/>
              </a:ext>
            </a:extLst>
          </p:cNvPr>
          <p:cNvSpPr txBox="1"/>
          <p:nvPr/>
        </p:nvSpPr>
        <p:spPr>
          <a:xfrm>
            <a:off x="6265035" y="3342424"/>
            <a:ext cx="3415932" cy="615553"/>
          </a:xfrm>
          <a:prstGeom prst="rect">
            <a:avLst/>
          </a:prstGeom>
          <a:solidFill>
            <a:schemeClr val="bg1">
              <a:lumMod val="95000"/>
            </a:schemeClr>
          </a:solidFill>
        </p:spPr>
        <p:txBody>
          <a:bodyPr wrap="square" lIns="0" tIns="0" rIns="0" bIns="0" rtlCol="0">
            <a:spAutoFit/>
          </a:bodyPr>
          <a:lstStyle>
            <a:defPPr>
              <a:defRPr lang="en-DK"/>
            </a:defPPr>
            <a:lvl1pPr>
              <a:defRPr sz="2000">
                <a:solidFill>
                  <a:srgbClr val="C00000"/>
                </a:solidFill>
              </a:defRPr>
            </a:lvl1pPr>
          </a:lstStyle>
          <a:p>
            <a:r>
              <a:rPr lang="en-US" dirty="0"/>
              <a:t>Any app updates take long time?</a:t>
            </a:r>
            <a:endParaRPr lang="en-DK" dirty="0" err="1"/>
          </a:p>
        </p:txBody>
      </p:sp>
      <p:sp>
        <p:nvSpPr>
          <p:cNvPr id="3" name="Rectangle 2">
            <a:extLst>
              <a:ext uri="{FF2B5EF4-FFF2-40B4-BE49-F238E27FC236}">
                <a16:creationId xmlns:a16="http://schemas.microsoft.com/office/drawing/2014/main" id="{25C1352D-EFA8-CD43-7BC6-B95DB17ABFFB}"/>
              </a:ext>
            </a:extLst>
          </p:cNvPr>
          <p:cNvSpPr/>
          <p:nvPr/>
        </p:nvSpPr>
        <p:spPr bwMode="auto">
          <a:xfrm>
            <a:off x="2821304" y="5591459"/>
            <a:ext cx="3371180" cy="660174"/>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8" name="TextBox 7">
            <a:extLst>
              <a:ext uri="{FF2B5EF4-FFF2-40B4-BE49-F238E27FC236}">
                <a16:creationId xmlns:a16="http://schemas.microsoft.com/office/drawing/2014/main" id="{E8428B6C-966D-D1FC-9EFF-98B40331A19F}"/>
              </a:ext>
            </a:extLst>
          </p:cNvPr>
          <p:cNvSpPr txBox="1"/>
          <p:nvPr/>
        </p:nvSpPr>
        <p:spPr>
          <a:xfrm>
            <a:off x="6265035" y="5591459"/>
            <a:ext cx="2124099" cy="615553"/>
          </a:xfrm>
          <a:prstGeom prst="rect">
            <a:avLst/>
          </a:prstGeom>
          <a:solidFill>
            <a:schemeClr val="bg1">
              <a:lumMod val="95000"/>
            </a:schemeClr>
          </a:solidFill>
        </p:spPr>
        <p:txBody>
          <a:bodyPr wrap="square" lIns="0" tIns="0" rIns="0" bIns="0" rtlCol="0">
            <a:spAutoFit/>
          </a:bodyPr>
          <a:lstStyle>
            <a:defPPr>
              <a:defRPr lang="en-DK"/>
            </a:defPPr>
            <a:lvl1pPr>
              <a:defRPr sz="2000">
                <a:solidFill>
                  <a:srgbClr val="C00000"/>
                </a:solidFill>
              </a:defRPr>
            </a:lvl1pPr>
          </a:lstStyle>
          <a:p>
            <a:r>
              <a:rPr lang="en-US" dirty="0"/>
              <a:t>How set-based is the update code?</a:t>
            </a:r>
            <a:endParaRPr lang="en-DK" dirty="0" err="1"/>
          </a:p>
        </p:txBody>
      </p:sp>
    </p:spTree>
    <p:extLst>
      <p:ext uri="{BB962C8B-B14F-4D97-AF65-F5344CB8AC3E}">
        <p14:creationId xmlns:p14="http://schemas.microsoft.com/office/powerpoint/2010/main" val="2980995040"/>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68B7B-BD4F-6A7E-F55F-BB7B5E83135D}"/>
              </a:ext>
            </a:extLst>
          </p:cNvPr>
          <p:cNvSpPr>
            <a:spLocks noGrp="1"/>
          </p:cNvSpPr>
          <p:nvPr>
            <p:ph type="title"/>
          </p:nvPr>
        </p:nvSpPr>
        <p:spPr/>
        <p:txBody>
          <a:bodyPr/>
          <a:lstStyle/>
          <a:p>
            <a:r>
              <a:rPr lang="en-US" dirty="0"/>
              <a:t>Track performance test results – also over time</a:t>
            </a:r>
            <a:endParaRPr lang="en-DK" dirty="0"/>
          </a:p>
        </p:txBody>
      </p:sp>
      <p:pic>
        <p:nvPicPr>
          <p:cNvPr id="4" name="Picture 3">
            <a:extLst>
              <a:ext uri="{FF2B5EF4-FFF2-40B4-BE49-F238E27FC236}">
                <a16:creationId xmlns:a16="http://schemas.microsoft.com/office/drawing/2014/main" id="{4B4C6978-2D8B-3C55-A0E8-1EEFD4D95FA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609244" y="1715667"/>
            <a:ext cx="7971285" cy="4528601"/>
          </a:xfrm>
          <a:prstGeom prst="rect">
            <a:avLst/>
          </a:prstGeom>
          <a:noFill/>
        </p:spPr>
      </p:pic>
      <p:sp>
        <p:nvSpPr>
          <p:cNvPr id="5" name="Rectangle 4">
            <a:extLst>
              <a:ext uri="{FF2B5EF4-FFF2-40B4-BE49-F238E27FC236}">
                <a16:creationId xmlns:a16="http://schemas.microsoft.com/office/drawing/2014/main" id="{F827FFC7-911A-71AA-17E6-180DF12B9410}"/>
              </a:ext>
            </a:extLst>
          </p:cNvPr>
          <p:cNvSpPr/>
          <p:nvPr/>
        </p:nvSpPr>
        <p:spPr bwMode="auto">
          <a:xfrm>
            <a:off x="2821304" y="4326863"/>
            <a:ext cx="3371180" cy="1000003"/>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7" name="Arrow: Right 6">
            <a:extLst>
              <a:ext uri="{FF2B5EF4-FFF2-40B4-BE49-F238E27FC236}">
                <a16:creationId xmlns:a16="http://schemas.microsoft.com/office/drawing/2014/main" id="{6130B007-7959-213B-31CF-472583091EEB}"/>
              </a:ext>
            </a:extLst>
          </p:cNvPr>
          <p:cNvSpPr/>
          <p:nvPr/>
        </p:nvSpPr>
        <p:spPr bwMode="auto">
          <a:xfrm>
            <a:off x="1087727" y="5506829"/>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11" name="TextBox 10">
            <a:extLst>
              <a:ext uri="{FF2B5EF4-FFF2-40B4-BE49-F238E27FC236}">
                <a16:creationId xmlns:a16="http://schemas.microsoft.com/office/drawing/2014/main" id="{E973C079-1DBE-3615-E846-59B7DF270947}"/>
              </a:ext>
            </a:extLst>
          </p:cNvPr>
          <p:cNvSpPr txBox="1"/>
          <p:nvPr/>
        </p:nvSpPr>
        <p:spPr>
          <a:xfrm>
            <a:off x="6331183" y="4286410"/>
            <a:ext cx="3415932" cy="615553"/>
          </a:xfrm>
          <a:prstGeom prst="rect">
            <a:avLst/>
          </a:prstGeom>
          <a:solidFill>
            <a:schemeClr val="bg1">
              <a:lumMod val="95000"/>
            </a:schemeClr>
          </a:solidFill>
        </p:spPr>
        <p:txBody>
          <a:bodyPr wrap="square" lIns="0" tIns="0" rIns="0" bIns="0" rtlCol="0">
            <a:spAutoFit/>
          </a:bodyPr>
          <a:lstStyle>
            <a:defPPr>
              <a:defRPr lang="en-DK"/>
            </a:defPPr>
            <a:lvl1pPr>
              <a:defRPr sz="2000">
                <a:solidFill>
                  <a:srgbClr val="C00000"/>
                </a:solidFill>
              </a:defRPr>
            </a:lvl1pPr>
          </a:lstStyle>
          <a:p>
            <a:r>
              <a:rPr lang="en-US" dirty="0"/>
              <a:t>Any test runs that take a long time?</a:t>
            </a:r>
            <a:endParaRPr lang="en-DK" dirty="0" err="1"/>
          </a:p>
        </p:txBody>
      </p:sp>
      <p:sp>
        <p:nvSpPr>
          <p:cNvPr id="3" name="Rectangle 2">
            <a:extLst>
              <a:ext uri="{FF2B5EF4-FFF2-40B4-BE49-F238E27FC236}">
                <a16:creationId xmlns:a16="http://schemas.microsoft.com/office/drawing/2014/main" id="{25C1352D-EFA8-CD43-7BC6-B95DB17ABFFB}"/>
              </a:ext>
            </a:extLst>
          </p:cNvPr>
          <p:cNvSpPr/>
          <p:nvPr/>
        </p:nvSpPr>
        <p:spPr bwMode="auto">
          <a:xfrm>
            <a:off x="2821304" y="5474727"/>
            <a:ext cx="3371180" cy="776906"/>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8" name="TextBox 7">
            <a:extLst>
              <a:ext uri="{FF2B5EF4-FFF2-40B4-BE49-F238E27FC236}">
                <a16:creationId xmlns:a16="http://schemas.microsoft.com/office/drawing/2014/main" id="{E8428B6C-966D-D1FC-9EFF-98B40331A19F}"/>
              </a:ext>
            </a:extLst>
          </p:cNvPr>
          <p:cNvSpPr txBox="1"/>
          <p:nvPr/>
        </p:nvSpPr>
        <p:spPr>
          <a:xfrm>
            <a:off x="6265035" y="5591459"/>
            <a:ext cx="2770015" cy="615553"/>
          </a:xfrm>
          <a:prstGeom prst="rect">
            <a:avLst/>
          </a:prstGeom>
          <a:solidFill>
            <a:schemeClr val="bg1">
              <a:lumMod val="95000"/>
            </a:schemeClr>
          </a:solidFill>
        </p:spPr>
        <p:txBody>
          <a:bodyPr wrap="square" lIns="0" tIns="0" rIns="0" bIns="0" rtlCol="0">
            <a:spAutoFit/>
          </a:bodyPr>
          <a:lstStyle>
            <a:defPPr>
              <a:defRPr lang="en-DK"/>
            </a:defPPr>
            <a:lvl1pPr>
              <a:defRPr sz="2000">
                <a:solidFill>
                  <a:srgbClr val="C00000"/>
                </a:solidFill>
              </a:defRPr>
            </a:lvl1pPr>
          </a:lstStyle>
          <a:p>
            <a:r>
              <a:rPr lang="en-US" dirty="0"/>
              <a:t>What are the timings for the different scenarios?</a:t>
            </a:r>
            <a:endParaRPr lang="en-DK" dirty="0" err="1"/>
          </a:p>
        </p:txBody>
      </p:sp>
    </p:spTree>
    <p:extLst>
      <p:ext uri="{BB962C8B-B14F-4D97-AF65-F5344CB8AC3E}">
        <p14:creationId xmlns:p14="http://schemas.microsoft.com/office/powerpoint/2010/main" val="3953582091"/>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5C80127-4173-8DAC-5A16-02B77B704445}"/>
              </a:ext>
            </a:extLst>
          </p:cNvPr>
          <p:cNvSpPr>
            <a:spLocks noGrp="1"/>
          </p:cNvSpPr>
          <p:nvPr>
            <p:ph type="title"/>
          </p:nvPr>
        </p:nvSpPr>
        <p:spPr/>
        <p:txBody>
          <a:bodyPr/>
          <a:lstStyle/>
          <a:p>
            <a:r>
              <a:rPr lang="en-US" dirty="0"/>
              <a:t>Administration</a:t>
            </a:r>
            <a:endParaRPr lang="en-DK" dirty="0"/>
          </a:p>
        </p:txBody>
      </p:sp>
    </p:spTree>
    <p:extLst>
      <p:ext uri="{BB962C8B-B14F-4D97-AF65-F5344CB8AC3E}">
        <p14:creationId xmlns:p14="http://schemas.microsoft.com/office/powerpoint/2010/main" val="16499887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ACF9E217-C4B7-0A9B-F8B6-C31BE5A46BFC}"/>
              </a:ext>
            </a:extLst>
          </p:cNvPr>
          <p:cNvSpPr>
            <a:spLocks noGrp="1"/>
          </p:cNvSpPr>
          <p:nvPr>
            <p:ph type="title"/>
          </p:nvPr>
        </p:nvSpPr>
        <p:spPr>
          <a:xfrm>
            <a:off x="588263" y="457200"/>
            <a:ext cx="11018520" cy="553998"/>
          </a:xfrm>
        </p:spPr>
        <p:txBody>
          <a:bodyPr/>
          <a:lstStyle/>
          <a:p>
            <a:r>
              <a:rPr lang="en-US" dirty="0"/>
              <a:t>Track changes to Feature Management switches</a:t>
            </a:r>
          </a:p>
        </p:txBody>
      </p:sp>
      <p:pic>
        <p:nvPicPr>
          <p:cNvPr id="7" name="Picture 6">
            <a:extLst>
              <a:ext uri="{FF2B5EF4-FFF2-40B4-BE49-F238E27FC236}">
                <a16:creationId xmlns:a16="http://schemas.microsoft.com/office/drawing/2014/main" id="{803F676B-360E-9524-24C6-B42F5B43205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70840" y="1197270"/>
            <a:ext cx="9761173" cy="5565396"/>
          </a:xfrm>
          <a:prstGeom prst="rect">
            <a:avLst/>
          </a:prstGeom>
          <a:noFill/>
        </p:spPr>
      </p:pic>
      <p:sp>
        <p:nvSpPr>
          <p:cNvPr id="8" name="Rectangle 7">
            <a:extLst>
              <a:ext uri="{FF2B5EF4-FFF2-40B4-BE49-F238E27FC236}">
                <a16:creationId xmlns:a16="http://schemas.microsoft.com/office/drawing/2014/main" id="{1E235AE8-42C5-7934-C2D3-206063408EB0}"/>
              </a:ext>
            </a:extLst>
          </p:cNvPr>
          <p:cNvSpPr/>
          <p:nvPr/>
        </p:nvSpPr>
        <p:spPr bwMode="auto">
          <a:xfrm>
            <a:off x="2669793" y="4864424"/>
            <a:ext cx="4408052" cy="1344515"/>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9" name="Rectangle 8">
            <a:extLst>
              <a:ext uri="{FF2B5EF4-FFF2-40B4-BE49-F238E27FC236}">
                <a16:creationId xmlns:a16="http://schemas.microsoft.com/office/drawing/2014/main" id="{A8FDE458-278E-BFC2-CFDC-02E16B070EF8}"/>
              </a:ext>
            </a:extLst>
          </p:cNvPr>
          <p:cNvSpPr/>
          <p:nvPr/>
        </p:nvSpPr>
        <p:spPr bwMode="auto">
          <a:xfrm>
            <a:off x="2669793" y="2573498"/>
            <a:ext cx="4653571" cy="2104853"/>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10" name="Arrow: Right 9">
            <a:extLst>
              <a:ext uri="{FF2B5EF4-FFF2-40B4-BE49-F238E27FC236}">
                <a16:creationId xmlns:a16="http://schemas.microsoft.com/office/drawing/2014/main" id="{6B347135-4552-ECBB-893C-FE86A352B75E}"/>
              </a:ext>
            </a:extLst>
          </p:cNvPr>
          <p:cNvSpPr/>
          <p:nvPr/>
        </p:nvSpPr>
        <p:spPr bwMode="auto">
          <a:xfrm>
            <a:off x="614286" y="3108776"/>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11" name="Arrow: Right 10">
            <a:extLst>
              <a:ext uri="{FF2B5EF4-FFF2-40B4-BE49-F238E27FC236}">
                <a16:creationId xmlns:a16="http://schemas.microsoft.com/office/drawing/2014/main" id="{DCD25F46-7A08-B1D6-F41F-A17751AB1CD2}"/>
              </a:ext>
            </a:extLst>
          </p:cNvPr>
          <p:cNvSpPr/>
          <p:nvPr/>
        </p:nvSpPr>
        <p:spPr bwMode="auto">
          <a:xfrm>
            <a:off x="690204" y="5959893"/>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4" name="TextBox 3">
            <a:extLst>
              <a:ext uri="{FF2B5EF4-FFF2-40B4-BE49-F238E27FC236}">
                <a16:creationId xmlns:a16="http://schemas.microsoft.com/office/drawing/2014/main" id="{03F05AE7-1F11-3D49-9BC2-A6C718A7D25B}"/>
              </a:ext>
            </a:extLst>
          </p:cNvPr>
          <p:cNvSpPr txBox="1"/>
          <p:nvPr/>
        </p:nvSpPr>
        <p:spPr>
          <a:xfrm>
            <a:off x="7364169" y="4062798"/>
            <a:ext cx="2775874" cy="615553"/>
          </a:xfrm>
          <a:prstGeom prst="rect">
            <a:avLst/>
          </a:prstGeom>
          <a:solidFill>
            <a:schemeClr val="bg1">
              <a:lumMod val="95000"/>
            </a:schemeClr>
          </a:solidFill>
        </p:spPr>
        <p:txBody>
          <a:bodyPr wrap="square" lIns="0" tIns="0" rIns="0" bIns="0" rtlCol="0">
            <a:spAutoFit/>
          </a:bodyPr>
          <a:lstStyle>
            <a:defPPr>
              <a:defRPr lang="en-DK"/>
            </a:defPPr>
            <a:lvl1pPr>
              <a:defRPr sz="2000">
                <a:solidFill>
                  <a:srgbClr val="C00000"/>
                </a:solidFill>
              </a:defRPr>
            </a:lvl1pPr>
          </a:lstStyle>
          <a:p>
            <a:r>
              <a:rPr lang="en-US" dirty="0"/>
              <a:t>See changes across all environments</a:t>
            </a:r>
            <a:endParaRPr lang="en-DK" dirty="0" err="1"/>
          </a:p>
        </p:txBody>
      </p:sp>
      <p:sp>
        <p:nvSpPr>
          <p:cNvPr id="5" name="TextBox 4">
            <a:extLst>
              <a:ext uri="{FF2B5EF4-FFF2-40B4-BE49-F238E27FC236}">
                <a16:creationId xmlns:a16="http://schemas.microsoft.com/office/drawing/2014/main" id="{FAE65D9F-2A01-3A37-4BDE-52D21B213718}"/>
              </a:ext>
            </a:extLst>
          </p:cNvPr>
          <p:cNvSpPr txBox="1"/>
          <p:nvPr/>
        </p:nvSpPr>
        <p:spPr>
          <a:xfrm>
            <a:off x="7171442" y="4864424"/>
            <a:ext cx="3415932" cy="307777"/>
          </a:xfrm>
          <a:prstGeom prst="rect">
            <a:avLst/>
          </a:prstGeom>
          <a:solidFill>
            <a:schemeClr val="bg1">
              <a:lumMod val="95000"/>
            </a:schemeClr>
          </a:solidFill>
        </p:spPr>
        <p:txBody>
          <a:bodyPr wrap="square" lIns="0" tIns="0" rIns="0" bIns="0" rtlCol="0">
            <a:spAutoFit/>
          </a:bodyPr>
          <a:lstStyle>
            <a:defPPr>
              <a:defRPr lang="en-DK"/>
            </a:defPPr>
            <a:lvl1pPr>
              <a:defRPr sz="2000">
                <a:solidFill>
                  <a:srgbClr val="C00000"/>
                </a:solidFill>
              </a:defRPr>
            </a:lvl1pPr>
          </a:lstStyle>
          <a:p>
            <a:r>
              <a:rPr lang="en-US" dirty="0"/>
              <a:t>Who did it?</a:t>
            </a:r>
            <a:endParaRPr lang="en-DK" dirty="0" err="1"/>
          </a:p>
        </p:txBody>
      </p:sp>
      <p:sp>
        <p:nvSpPr>
          <p:cNvPr id="6" name="TextBox 5">
            <a:extLst>
              <a:ext uri="{FF2B5EF4-FFF2-40B4-BE49-F238E27FC236}">
                <a16:creationId xmlns:a16="http://schemas.microsoft.com/office/drawing/2014/main" id="{7BD4DC1B-ADC4-AE42-35E1-12B204A5844E}"/>
              </a:ext>
            </a:extLst>
          </p:cNvPr>
          <p:cNvSpPr txBox="1"/>
          <p:nvPr/>
        </p:nvSpPr>
        <p:spPr>
          <a:xfrm>
            <a:off x="5309687" y="6463535"/>
            <a:ext cx="2054482" cy="307777"/>
          </a:xfrm>
          <a:prstGeom prst="rect">
            <a:avLst/>
          </a:prstGeom>
          <a:solidFill>
            <a:schemeClr val="bg1">
              <a:lumMod val="95000"/>
            </a:schemeClr>
          </a:solidFill>
        </p:spPr>
        <p:txBody>
          <a:bodyPr wrap="square" lIns="0" tIns="0" rIns="0" bIns="0" rtlCol="0">
            <a:spAutoFit/>
          </a:bodyPr>
          <a:lstStyle>
            <a:defPPr>
              <a:defRPr lang="en-DK"/>
            </a:defPPr>
            <a:lvl1pPr>
              <a:defRPr sz="2000">
                <a:solidFill>
                  <a:srgbClr val="C00000"/>
                </a:solidFill>
              </a:defRPr>
            </a:lvl1pPr>
          </a:lstStyle>
          <a:p>
            <a:r>
              <a:rPr lang="en-US" dirty="0"/>
              <a:t>And when?</a:t>
            </a:r>
            <a:endParaRPr lang="en-DK" dirty="0" err="1"/>
          </a:p>
        </p:txBody>
      </p:sp>
    </p:spTree>
    <p:extLst>
      <p:ext uri="{BB962C8B-B14F-4D97-AF65-F5344CB8AC3E}">
        <p14:creationId xmlns:p14="http://schemas.microsoft.com/office/powerpoint/2010/main" val="808025222"/>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ACF9E217-C4B7-0A9B-F8B6-C31BE5A46BFC}"/>
              </a:ext>
            </a:extLst>
          </p:cNvPr>
          <p:cNvSpPr>
            <a:spLocks noGrp="1"/>
          </p:cNvSpPr>
          <p:nvPr>
            <p:ph type="title"/>
          </p:nvPr>
        </p:nvSpPr>
        <p:spPr>
          <a:xfrm>
            <a:off x="588263" y="457200"/>
            <a:ext cx="11018520" cy="553998"/>
          </a:xfrm>
        </p:spPr>
        <p:txBody>
          <a:bodyPr/>
          <a:lstStyle/>
          <a:p>
            <a:r>
              <a:rPr lang="en-US" dirty="0"/>
              <a:t>Track progress to cloud migrations</a:t>
            </a:r>
          </a:p>
        </p:txBody>
      </p:sp>
      <p:pic>
        <p:nvPicPr>
          <p:cNvPr id="7" name="Picture 6">
            <a:extLst>
              <a:ext uri="{FF2B5EF4-FFF2-40B4-BE49-F238E27FC236}">
                <a16:creationId xmlns:a16="http://schemas.microsoft.com/office/drawing/2014/main" id="{803F676B-360E-9524-24C6-B42F5B43205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70840" y="1200855"/>
            <a:ext cx="9761173" cy="5558226"/>
          </a:xfrm>
          <a:prstGeom prst="rect">
            <a:avLst/>
          </a:prstGeom>
          <a:noFill/>
        </p:spPr>
      </p:pic>
      <p:sp>
        <p:nvSpPr>
          <p:cNvPr id="8" name="Rectangle 7">
            <a:extLst>
              <a:ext uri="{FF2B5EF4-FFF2-40B4-BE49-F238E27FC236}">
                <a16:creationId xmlns:a16="http://schemas.microsoft.com/office/drawing/2014/main" id="{1E235AE8-42C5-7934-C2D3-206063408EB0}"/>
              </a:ext>
            </a:extLst>
          </p:cNvPr>
          <p:cNvSpPr/>
          <p:nvPr/>
        </p:nvSpPr>
        <p:spPr bwMode="auto">
          <a:xfrm>
            <a:off x="2604478" y="4732271"/>
            <a:ext cx="5853721" cy="1546066"/>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9" name="Rectangle 8">
            <a:extLst>
              <a:ext uri="{FF2B5EF4-FFF2-40B4-BE49-F238E27FC236}">
                <a16:creationId xmlns:a16="http://schemas.microsoft.com/office/drawing/2014/main" id="{A8FDE458-278E-BFC2-CFDC-02E16B070EF8}"/>
              </a:ext>
            </a:extLst>
          </p:cNvPr>
          <p:cNvSpPr/>
          <p:nvPr/>
        </p:nvSpPr>
        <p:spPr bwMode="auto">
          <a:xfrm>
            <a:off x="2669792" y="2517606"/>
            <a:ext cx="4759707" cy="1703142"/>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10" name="Arrow: Right 9">
            <a:extLst>
              <a:ext uri="{FF2B5EF4-FFF2-40B4-BE49-F238E27FC236}">
                <a16:creationId xmlns:a16="http://schemas.microsoft.com/office/drawing/2014/main" id="{6B347135-4552-ECBB-893C-FE86A352B75E}"/>
              </a:ext>
            </a:extLst>
          </p:cNvPr>
          <p:cNvSpPr/>
          <p:nvPr/>
        </p:nvSpPr>
        <p:spPr bwMode="auto">
          <a:xfrm>
            <a:off x="614286" y="3108776"/>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11" name="Arrow: Right 10">
            <a:extLst>
              <a:ext uri="{FF2B5EF4-FFF2-40B4-BE49-F238E27FC236}">
                <a16:creationId xmlns:a16="http://schemas.microsoft.com/office/drawing/2014/main" id="{DCD25F46-7A08-B1D6-F41F-A17751AB1CD2}"/>
              </a:ext>
            </a:extLst>
          </p:cNvPr>
          <p:cNvSpPr/>
          <p:nvPr/>
        </p:nvSpPr>
        <p:spPr bwMode="auto">
          <a:xfrm>
            <a:off x="690204" y="4686390"/>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4" name="TextBox 3">
            <a:extLst>
              <a:ext uri="{FF2B5EF4-FFF2-40B4-BE49-F238E27FC236}">
                <a16:creationId xmlns:a16="http://schemas.microsoft.com/office/drawing/2014/main" id="{03F05AE7-1F11-3D49-9BC2-A6C718A7D25B}"/>
              </a:ext>
            </a:extLst>
          </p:cNvPr>
          <p:cNvSpPr txBox="1"/>
          <p:nvPr/>
        </p:nvSpPr>
        <p:spPr>
          <a:xfrm>
            <a:off x="2669792" y="4230792"/>
            <a:ext cx="5056206" cy="307777"/>
          </a:xfrm>
          <a:prstGeom prst="rect">
            <a:avLst/>
          </a:prstGeom>
          <a:solidFill>
            <a:schemeClr val="bg1">
              <a:lumMod val="95000"/>
            </a:schemeClr>
          </a:solidFill>
        </p:spPr>
        <p:txBody>
          <a:bodyPr wrap="square" lIns="0" tIns="0" rIns="0" bIns="0" rtlCol="0">
            <a:spAutoFit/>
          </a:bodyPr>
          <a:lstStyle>
            <a:defPPr>
              <a:defRPr lang="en-DK"/>
            </a:defPPr>
            <a:lvl1pPr>
              <a:defRPr sz="2000">
                <a:solidFill>
                  <a:srgbClr val="C00000"/>
                </a:solidFill>
              </a:defRPr>
            </a:lvl1pPr>
          </a:lstStyle>
          <a:p>
            <a:r>
              <a:rPr lang="en-US" dirty="0"/>
              <a:t>What is current status across environments?</a:t>
            </a:r>
            <a:endParaRPr lang="en-DK" dirty="0" err="1"/>
          </a:p>
        </p:txBody>
      </p:sp>
      <p:sp>
        <p:nvSpPr>
          <p:cNvPr id="5" name="TextBox 4">
            <a:extLst>
              <a:ext uri="{FF2B5EF4-FFF2-40B4-BE49-F238E27FC236}">
                <a16:creationId xmlns:a16="http://schemas.microsoft.com/office/drawing/2014/main" id="{FAE65D9F-2A01-3A37-4BDE-52D21B213718}"/>
              </a:ext>
            </a:extLst>
          </p:cNvPr>
          <p:cNvSpPr txBox="1"/>
          <p:nvPr/>
        </p:nvSpPr>
        <p:spPr>
          <a:xfrm>
            <a:off x="8547125" y="4834324"/>
            <a:ext cx="1992968" cy="307777"/>
          </a:xfrm>
          <a:prstGeom prst="rect">
            <a:avLst/>
          </a:prstGeom>
          <a:solidFill>
            <a:schemeClr val="bg1">
              <a:lumMod val="95000"/>
            </a:schemeClr>
          </a:solidFill>
        </p:spPr>
        <p:txBody>
          <a:bodyPr wrap="square" lIns="0" tIns="0" rIns="0" bIns="0" rtlCol="0">
            <a:spAutoFit/>
          </a:bodyPr>
          <a:lstStyle>
            <a:defPPr>
              <a:defRPr lang="en-DK"/>
            </a:defPPr>
            <a:lvl1pPr>
              <a:defRPr sz="2000">
                <a:solidFill>
                  <a:srgbClr val="C00000"/>
                </a:solidFill>
              </a:defRPr>
            </a:lvl1pPr>
          </a:lstStyle>
          <a:p>
            <a:r>
              <a:rPr lang="en-US" dirty="0"/>
              <a:t>Browse the log</a:t>
            </a:r>
            <a:endParaRPr lang="en-DK" dirty="0" err="1"/>
          </a:p>
        </p:txBody>
      </p:sp>
      <p:sp>
        <p:nvSpPr>
          <p:cNvPr id="6" name="TextBox 5">
            <a:extLst>
              <a:ext uri="{FF2B5EF4-FFF2-40B4-BE49-F238E27FC236}">
                <a16:creationId xmlns:a16="http://schemas.microsoft.com/office/drawing/2014/main" id="{7BD4DC1B-ADC4-AE42-35E1-12B204A5844E}"/>
              </a:ext>
            </a:extLst>
          </p:cNvPr>
          <p:cNvSpPr txBox="1"/>
          <p:nvPr/>
        </p:nvSpPr>
        <p:spPr>
          <a:xfrm>
            <a:off x="4199343" y="6461348"/>
            <a:ext cx="4009846" cy="307777"/>
          </a:xfrm>
          <a:prstGeom prst="rect">
            <a:avLst/>
          </a:prstGeom>
          <a:solidFill>
            <a:schemeClr val="bg1">
              <a:lumMod val="95000"/>
            </a:schemeClr>
          </a:solidFill>
        </p:spPr>
        <p:txBody>
          <a:bodyPr wrap="square" lIns="0" tIns="0" rIns="0" bIns="0" rtlCol="0">
            <a:spAutoFit/>
          </a:bodyPr>
          <a:lstStyle>
            <a:defPPr>
              <a:defRPr lang="en-DK"/>
            </a:defPPr>
            <a:lvl1pPr>
              <a:defRPr sz="2000">
                <a:solidFill>
                  <a:srgbClr val="C00000"/>
                </a:solidFill>
              </a:defRPr>
            </a:lvl1pPr>
          </a:lstStyle>
          <a:p>
            <a:r>
              <a:rPr lang="en-US" dirty="0"/>
              <a:t>Track things over time</a:t>
            </a:r>
            <a:endParaRPr lang="en-DK" dirty="0" err="1"/>
          </a:p>
        </p:txBody>
      </p:sp>
      <p:sp>
        <p:nvSpPr>
          <p:cNvPr id="2" name="Rectangle 1">
            <a:extLst>
              <a:ext uri="{FF2B5EF4-FFF2-40B4-BE49-F238E27FC236}">
                <a16:creationId xmlns:a16="http://schemas.microsoft.com/office/drawing/2014/main" id="{1752E303-6847-B90E-C3B6-9C2FB91B31BB}"/>
              </a:ext>
            </a:extLst>
          </p:cNvPr>
          <p:cNvSpPr/>
          <p:nvPr/>
        </p:nvSpPr>
        <p:spPr bwMode="auto">
          <a:xfrm>
            <a:off x="7678511" y="2656740"/>
            <a:ext cx="2907976" cy="1176392"/>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3" name="TextBox 2">
            <a:extLst>
              <a:ext uri="{FF2B5EF4-FFF2-40B4-BE49-F238E27FC236}">
                <a16:creationId xmlns:a16="http://schemas.microsoft.com/office/drawing/2014/main" id="{DC35E837-A9CE-BB6C-1C8F-7AF96C8F57A9}"/>
              </a:ext>
            </a:extLst>
          </p:cNvPr>
          <p:cNvSpPr txBox="1"/>
          <p:nvPr/>
        </p:nvSpPr>
        <p:spPr>
          <a:xfrm>
            <a:off x="7979754" y="2012390"/>
            <a:ext cx="3135677" cy="615553"/>
          </a:xfrm>
          <a:prstGeom prst="rect">
            <a:avLst/>
          </a:prstGeom>
          <a:solidFill>
            <a:schemeClr val="bg1">
              <a:lumMod val="95000"/>
            </a:schemeClr>
          </a:solidFill>
        </p:spPr>
        <p:txBody>
          <a:bodyPr wrap="square" lIns="0" tIns="0" rIns="0" bIns="0" rtlCol="0">
            <a:spAutoFit/>
          </a:bodyPr>
          <a:lstStyle>
            <a:defPPr>
              <a:defRPr lang="en-DK"/>
            </a:defPPr>
            <a:lvl1pPr>
              <a:defRPr sz="2000">
                <a:solidFill>
                  <a:srgbClr val="C00000"/>
                </a:solidFill>
              </a:defRPr>
            </a:lvl1pPr>
          </a:lstStyle>
          <a:p>
            <a:r>
              <a:rPr lang="en-US" dirty="0"/>
              <a:t>Error KPIs that work with Power BI metrics</a:t>
            </a:r>
            <a:endParaRPr lang="en-DK" dirty="0" err="1"/>
          </a:p>
        </p:txBody>
      </p:sp>
    </p:spTree>
    <p:extLst>
      <p:ext uri="{BB962C8B-B14F-4D97-AF65-F5344CB8AC3E}">
        <p14:creationId xmlns:p14="http://schemas.microsoft.com/office/powerpoint/2010/main" val="3241206884"/>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ACF9E217-C4B7-0A9B-F8B6-C31BE5A46BFC}"/>
              </a:ext>
            </a:extLst>
          </p:cNvPr>
          <p:cNvSpPr>
            <a:spLocks noGrp="1"/>
          </p:cNvSpPr>
          <p:nvPr>
            <p:ph type="title"/>
          </p:nvPr>
        </p:nvSpPr>
        <p:spPr>
          <a:xfrm>
            <a:off x="588263" y="457200"/>
            <a:ext cx="11018520" cy="553998"/>
          </a:xfrm>
        </p:spPr>
        <p:txBody>
          <a:bodyPr/>
          <a:lstStyle/>
          <a:p>
            <a:r>
              <a:rPr lang="en-US" dirty="0"/>
              <a:t>Track changes to permissions (also over time)</a:t>
            </a:r>
          </a:p>
        </p:txBody>
      </p:sp>
      <p:pic>
        <p:nvPicPr>
          <p:cNvPr id="7" name="Picture 6">
            <a:extLst>
              <a:ext uri="{FF2B5EF4-FFF2-40B4-BE49-F238E27FC236}">
                <a16:creationId xmlns:a16="http://schemas.microsoft.com/office/drawing/2014/main" id="{803F676B-360E-9524-24C6-B42F5B43205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70840" y="1194829"/>
            <a:ext cx="9761173" cy="5570278"/>
          </a:xfrm>
          <a:prstGeom prst="rect">
            <a:avLst/>
          </a:prstGeom>
          <a:noFill/>
        </p:spPr>
      </p:pic>
      <p:sp>
        <p:nvSpPr>
          <p:cNvPr id="8" name="Rectangle 7">
            <a:extLst>
              <a:ext uri="{FF2B5EF4-FFF2-40B4-BE49-F238E27FC236}">
                <a16:creationId xmlns:a16="http://schemas.microsoft.com/office/drawing/2014/main" id="{1E235AE8-42C5-7934-C2D3-206063408EB0}"/>
              </a:ext>
            </a:extLst>
          </p:cNvPr>
          <p:cNvSpPr/>
          <p:nvPr/>
        </p:nvSpPr>
        <p:spPr bwMode="auto">
          <a:xfrm>
            <a:off x="2669793" y="4171325"/>
            <a:ext cx="4408052" cy="1603013"/>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9" name="Rectangle 8">
            <a:extLst>
              <a:ext uri="{FF2B5EF4-FFF2-40B4-BE49-F238E27FC236}">
                <a16:creationId xmlns:a16="http://schemas.microsoft.com/office/drawing/2014/main" id="{A8FDE458-278E-BFC2-CFDC-02E16B070EF8}"/>
              </a:ext>
            </a:extLst>
          </p:cNvPr>
          <p:cNvSpPr/>
          <p:nvPr/>
        </p:nvSpPr>
        <p:spPr bwMode="auto">
          <a:xfrm>
            <a:off x="2669793" y="2517606"/>
            <a:ext cx="2703766" cy="1470088"/>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10" name="Arrow: Right 9">
            <a:extLst>
              <a:ext uri="{FF2B5EF4-FFF2-40B4-BE49-F238E27FC236}">
                <a16:creationId xmlns:a16="http://schemas.microsoft.com/office/drawing/2014/main" id="{6B347135-4552-ECBB-893C-FE86A352B75E}"/>
              </a:ext>
            </a:extLst>
          </p:cNvPr>
          <p:cNvSpPr/>
          <p:nvPr/>
        </p:nvSpPr>
        <p:spPr bwMode="auto">
          <a:xfrm>
            <a:off x="614286" y="3108776"/>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11" name="Arrow: Right 10">
            <a:extLst>
              <a:ext uri="{FF2B5EF4-FFF2-40B4-BE49-F238E27FC236}">
                <a16:creationId xmlns:a16="http://schemas.microsoft.com/office/drawing/2014/main" id="{DCD25F46-7A08-B1D6-F41F-A17751AB1CD2}"/>
              </a:ext>
            </a:extLst>
          </p:cNvPr>
          <p:cNvSpPr/>
          <p:nvPr/>
        </p:nvSpPr>
        <p:spPr bwMode="auto">
          <a:xfrm>
            <a:off x="690204" y="5959893"/>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4" name="TextBox 3">
            <a:extLst>
              <a:ext uri="{FF2B5EF4-FFF2-40B4-BE49-F238E27FC236}">
                <a16:creationId xmlns:a16="http://schemas.microsoft.com/office/drawing/2014/main" id="{03F05AE7-1F11-3D49-9BC2-A6C718A7D25B}"/>
              </a:ext>
            </a:extLst>
          </p:cNvPr>
          <p:cNvSpPr txBox="1"/>
          <p:nvPr/>
        </p:nvSpPr>
        <p:spPr>
          <a:xfrm>
            <a:off x="5463476" y="2517606"/>
            <a:ext cx="3415932" cy="615553"/>
          </a:xfrm>
          <a:prstGeom prst="rect">
            <a:avLst/>
          </a:prstGeom>
          <a:solidFill>
            <a:schemeClr val="bg1">
              <a:lumMod val="95000"/>
            </a:schemeClr>
          </a:solidFill>
        </p:spPr>
        <p:txBody>
          <a:bodyPr wrap="square" lIns="0" tIns="0" rIns="0" bIns="0" rtlCol="0">
            <a:spAutoFit/>
          </a:bodyPr>
          <a:lstStyle>
            <a:defPPr>
              <a:defRPr lang="en-DK"/>
            </a:defPPr>
            <a:lvl1pPr>
              <a:defRPr sz="2000">
                <a:solidFill>
                  <a:srgbClr val="C00000"/>
                </a:solidFill>
              </a:defRPr>
            </a:lvl1pPr>
          </a:lstStyle>
          <a:p>
            <a:r>
              <a:rPr lang="en-US" dirty="0"/>
              <a:t>Which permission sets were changed?</a:t>
            </a:r>
            <a:endParaRPr lang="en-DK" dirty="0" err="1"/>
          </a:p>
        </p:txBody>
      </p:sp>
      <p:sp>
        <p:nvSpPr>
          <p:cNvPr id="5" name="TextBox 4">
            <a:extLst>
              <a:ext uri="{FF2B5EF4-FFF2-40B4-BE49-F238E27FC236}">
                <a16:creationId xmlns:a16="http://schemas.microsoft.com/office/drawing/2014/main" id="{FAE65D9F-2A01-3A37-4BDE-52D21B213718}"/>
              </a:ext>
            </a:extLst>
          </p:cNvPr>
          <p:cNvSpPr txBox="1"/>
          <p:nvPr/>
        </p:nvSpPr>
        <p:spPr>
          <a:xfrm>
            <a:off x="7171442" y="4732270"/>
            <a:ext cx="3415932" cy="307777"/>
          </a:xfrm>
          <a:prstGeom prst="rect">
            <a:avLst/>
          </a:prstGeom>
          <a:solidFill>
            <a:schemeClr val="bg1">
              <a:lumMod val="95000"/>
            </a:schemeClr>
          </a:solidFill>
        </p:spPr>
        <p:txBody>
          <a:bodyPr wrap="square" lIns="0" tIns="0" rIns="0" bIns="0" rtlCol="0">
            <a:spAutoFit/>
          </a:bodyPr>
          <a:lstStyle>
            <a:defPPr>
              <a:defRPr lang="en-DK"/>
            </a:defPPr>
            <a:lvl1pPr>
              <a:defRPr sz="2000">
                <a:solidFill>
                  <a:srgbClr val="C00000"/>
                </a:solidFill>
              </a:defRPr>
            </a:lvl1pPr>
          </a:lstStyle>
          <a:p>
            <a:r>
              <a:rPr lang="en-US" dirty="0"/>
              <a:t>And by which apps?</a:t>
            </a:r>
            <a:endParaRPr lang="en-DK" dirty="0" err="1"/>
          </a:p>
        </p:txBody>
      </p:sp>
      <p:sp>
        <p:nvSpPr>
          <p:cNvPr id="6" name="TextBox 5">
            <a:extLst>
              <a:ext uri="{FF2B5EF4-FFF2-40B4-BE49-F238E27FC236}">
                <a16:creationId xmlns:a16="http://schemas.microsoft.com/office/drawing/2014/main" id="{7BD4DC1B-ADC4-AE42-35E1-12B204A5844E}"/>
              </a:ext>
            </a:extLst>
          </p:cNvPr>
          <p:cNvSpPr txBox="1"/>
          <p:nvPr/>
        </p:nvSpPr>
        <p:spPr>
          <a:xfrm>
            <a:off x="4097290" y="6159660"/>
            <a:ext cx="2054482" cy="307777"/>
          </a:xfrm>
          <a:prstGeom prst="rect">
            <a:avLst/>
          </a:prstGeom>
          <a:solidFill>
            <a:schemeClr val="bg1">
              <a:lumMod val="95000"/>
            </a:schemeClr>
          </a:solidFill>
        </p:spPr>
        <p:txBody>
          <a:bodyPr wrap="square" lIns="0" tIns="0" rIns="0" bIns="0" rtlCol="0">
            <a:spAutoFit/>
          </a:bodyPr>
          <a:lstStyle>
            <a:defPPr>
              <a:defRPr lang="en-DK"/>
            </a:defPPr>
            <a:lvl1pPr>
              <a:defRPr sz="2000">
                <a:solidFill>
                  <a:srgbClr val="C00000"/>
                </a:solidFill>
              </a:defRPr>
            </a:lvl1pPr>
          </a:lstStyle>
          <a:p>
            <a:r>
              <a:rPr lang="en-US" dirty="0"/>
              <a:t>And when?</a:t>
            </a:r>
            <a:endParaRPr lang="en-DK" dirty="0" err="1"/>
          </a:p>
        </p:txBody>
      </p:sp>
    </p:spTree>
    <p:extLst>
      <p:ext uri="{BB962C8B-B14F-4D97-AF65-F5344CB8AC3E}">
        <p14:creationId xmlns:p14="http://schemas.microsoft.com/office/powerpoint/2010/main" val="506412741"/>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ACF9E217-C4B7-0A9B-F8B6-C31BE5A46BFC}"/>
              </a:ext>
            </a:extLst>
          </p:cNvPr>
          <p:cNvSpPr>
            <a:spLocks noGrp="1"/>
          </p:cNvSpPr>
          <p:nvPr>
            <p:ph type="title"/>
          </p:nvPr>
        </p:nvSpPr>
        <p:spPr>
          <a:xfrm>
            <a:off x="588263" y="457200"/>
            <a:ext cx="11018520" cy="553998"/>
          </a:xfrm>
        </p:spPr>
        <p:txBody>
          <a:bodyPr/>
          <a:lstStyle/>
          <a:p>
            <a:r>
              <a:rPr lang="en-US" dirty="0"/>
              <a:t>How to see the </a:t>
            </a:r>
            <a:r>
              <a:rPr lang="en-US" dirty="0" err="1"/>
              <a:t>Appsource</a:t>
            </a:r>
            <a:r>
              <a:rPr lang="en-US" dirty="0"/>
              <a:t> validation results </a:t>
            </a:r>
          </a:p>
        </p:txBody>
      </p:sp>
      <p:pic>
        <p:nvPicPr>
          <p:cNvPr id="7" name="Picture 6">
            <a:extLst>
              <a:ext uri="{FF2B5EF4-FFF2-40B4-BE49-F238E27FC236}">
                <a16:creationId xmlns:a16="http://schemas.microsoft.com/office/drawing/2014/main" id="{803F676B-360E-9524-24C6-B42F5B43205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58046" y="1477970"/>
            <a:ext cx="9786762" cy="5003995"/>
          </a:xfrm>
          <a:prstGeom prst="rect">
            <a:avLst/>
          </a:prstGeom>
          <a:noFill/>
        </p:spPr>
      </p:pic>
      <p:sp>
        <p:nvSpPr>
          <p:cNvPr id="10" name="Arrow: Right 9">
            <a:extLst>
              <a:ext uri="{FF2B5EF4-FFF2-40B4-BE49-F238E27FC236}">
                <a16:creationId xmlns:a16="http://schemas.microsoft.com/office/drawing/2014/main" id="{6B347135-4552-ECBB-893C-FE86A352B75E}"/>
              </a:ext>
            </a:extLst>
          </p:cNvPr>
          <p:cNvSpPr/>
          <p:nvPr/>
        </p:nvSpPr>
        <p:spPr bwMode="auto">
          <a:xfrm>
            <a:off x="588263" y="3504964"/>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11" name="Arrow: Right 10">
            <a:extLst>
              <a:ext uri="{FF2B5EF4-FFF2-40B4-BE49-F238E27FC236}">
                <a16:creationId xmlns:a16="http://schemas.microsoft.com/office/drawing/2014/main" id="{DCD25F46-7A08-B1D6-F41F-A17751AB1CD2}"/>
              </a:ext>
            </a:extLst>
          </p:cNvPr>
          <p:cNvSpPr/>
          <p:nvPr/>
        </p:nvSpPr>
        <p:spPr bwMode="auto">
          <a:xfrm>
            <a:off x="627454" y="4352849"/>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2" name="Rectangle 1">
            <a:extLst>
              <a:ext uri="{FF2B5EF4-FFF2-40B4-BE49-F238E27FC236}">
                <a16:creationId xmlns:a16="http://schemas.microsoft.com/office/drawing/2014/main" id="{C652C400-DD37-0485-CE13-409C7101E60C}"/>
              </a:ext>
            </a:extLst>
          </p:cNvPr>
          <p:cNvSpPr/>
          <p:nvPr/>
        </p:nvSpPr>
        <p:spPr bwMode="auto">
          <a:xfrm>
            <a:off x="6198093" y="2765661"/>
            <a:ext cx="4405056" cy="1587187"/>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DK" sz="2000" dirty="0" err="1">
              <a:solidFill>
                <a:srgbClr val="FFFFFF"/>
              </a:solidFill>
              <a:latin typeface="Segoe UI"/>
              <a:cs typeface="Segoe UI" pitchFamily="34" charset="0"/>
            </a:endParaRPr>
          </a:p>
        </p:txBody>
      </p:sp>
      <p:sp>
        <p:nvSpPr>
          <p:cNvPr id="3" name="Rectangle 2">
            <a:extLst>
              <a:ext uri="{FF2B5EF4-FFF2-40B4-BE49-F238E27FC236}">
                <a16:creationId xmlns:a16="http://schemas.microsoft.com/office/drawing/2014/main" id="{9C72DB84-BBC2-BD62-1F1F-CF725A9DCFC5}"/>
              </a:ext>
            </a:extLst>
          </p:cNvPr>
          <p:cNvSpPr/>
          <p:nvPr/>
        </p:nvSpPr>
        <p:spPr bwMode="auto">
          <a:xfrm>
            <a:off x="6198093" y="4511040"/>
            <a:ext cx="4405056" cy="1654629"/>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DK" sz="2000" dirty="0" err="1">
              <a:solidFill>
                <a:srgbClr val="FFFFFF"/>
              </a:solidFill>
              <a:latin typeface="Segoe UI"/>
              <a:cs typeface="Segoe UI" pitchFamily="34" charset="0"/>
            </a:endParaRPr>
          </a:p>
        </p:txBody>
      </p:sp>
      <p:sp>
        <p:nvSpPr>
          <p:cNvPr id="4" name="TextBox 3">
            <a:extLst>
              <a:ext uri="{FF2B5EF4-FFF2-40B4-BE49-F238E27FC236}">
                <a16:creationId xmlns:a16="http://schemas.microsoft.com/office/drawing/2014/main" id="{2CD1A59E-1F45-5183-7409-EF3246596DAC}"/>
              </a:ext>
            </a:extLst>
          </p:cNvPr>
          <p:cNvSpPr txBox="1"/>
          <p:nvPr/>
        </p:nvSpPr>
        <p:spPr>
          <a:xfrm>
            <a:off x="7252479" y="6159748"/>
            <a:ext cx="3100530" cy="307777"/>
          </a:xfrm>
          <a:prstGeom prst="rect">
            <a:avLst/>
          </a:prstGeom>
          <a:noFill/>
        </p:spPr>
        <p:txBody>
          <a:bodyPr wrap="square" lIns="0" tIns="0" rIns="0" bIns="0" rtlCol="0">
            <a:spAutoFit/>
          </a:bodyPr>
          <a:lstStyle/>
          <a:p>
            <a:pPr algn="l"/>
            <a:r>
              <a:rPr lang="en-US" sz="2000" dirty="0">
                <a:solidFill>
                  <a:srgbClr val="C00000"/>
                </a:solidFill>
              </a:rPr>
              <a:t>See failure rates by version</a:t>
            </a:r>
            <a:endParaRPr lang="en-DK" sz="2000" dirty="0" err="1">
              <a:solidFill>
                <a:srgbClr val="C00000"/>
              </a:solidFill>
            </a:endParaRPr>
          </a:p>
        </p:txBody>
      </p:sp>
      <p:sp>
        <p:nvSpPr>
          <p:cNvPr id="5" name="TextBox 4">
            <a:extLst>
              <a:ext uri="{FF2B5EF4-FFF2-40B4-BE49-F238E27FC236}">
                <a16:creationId xmlns:a16="http://schemas.microsoft.com/office/drawing/2014/main" id="{1E9E5DED-0614-9D43-E194-1F4223FECC65}"/>
              </a:ext>
            </a:extLst>
          </p:cNvPr>
          <p:cNvSpPr txBox="1"/>
          <p:nvPr/>
        </p:nvSpPr>
        <p:spPr>
          <a:xfrm>
            <a:off x="6535501" y="3405365"/>
            <a:ext cx="3730240" cy="307777"/>
          </a:xfrm>
          <a:prstGeom prst="rect">
            <a:avLst/>
          </a:prstGeom>
          <a:solidFill>
            <a:schemeClr val="bg1">
              <a:lumMod val="95000"/>
            </a:schemeClr>
          </a:solidFill>
        </p:spPr>
        <p:txBody>
          <a:bodyPr wrap="square" lIns="0" tIns="0" rIns="0" bIns="0" rtlCol="0">
            <a:spAutoFit/>
          </a:bodyPr>
          <a:lstStyle>
            <a:defPPr>
              <a:defRPr lang="en-DK"/>
            </a:defPPr>
            <a:lvl1pPr>
              <a:defRPr sz="2000">
                <a:solidFill>
                  <a:srgbClr val="C00000"/>
                </a:solidFill>
              </a:defRPr>
            </a:lvl1pPr>
          </a:lstStyle>
          <a:p>
            <a:r>
              <a:rPr lang="en-US" dirty="0"/>
              <a:t>See failures by country/region</a:t>
            </a:r>
            <a:endParaRPr lang="en-DK" dirty="0" err="1"/>
          </a:p>
        </p:txBody>
      </p:sp>
    </p:spTree>
    <p:extLst>
      <p:ext uri="{BB962C8B-B14F-4D97-AF65-F5344CB8AC3E}">
        <p14:creationId xmlns:p14="http://schemas.microsoft.com/office/powerpoint/2010/main" val="4112988330"/>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BD4676-40D7-12B6-810A-568C5CB32011}"/>
              </a:ext>
            </a:extLst>
          </p:cNvPr>
          <p:cNvSpPr>
            <a:spLocks noGrp="1"/>
          </p:cNvSpPr>
          <p:nvPr>
            <p:ph type="title"/>
          </p:nvPr>
        </p:nvSpPr>
        <p:spPr>
          <a:xfrm>
            <a:off x="838199" y="291090"/>
            <a:ext cx="10515599" cy="932688"/>
          </a:xfrm>
        </p:spPr>
        <p:txBody>
          <a:bodyPr vert="horz" lIns="91440" tIns="45720" rIns="91440" bIns="45720" rtlCol="0" anchor="b">
            <a:noAutofit/>
          </a:bodyPr>
          <a:lstStyle/>
          <a:p>
            <a:pPr algn="l">
              <a:lnSpc>
                <a:spcPct val="90000"/>
              </a:lnSpc>
            </a:pPr>
            <a:r>
              <a:rPr lang="en-US" sz="4000" kern="1200" dirty="0">
                <a:solidFill>
                  <a:schemeClr val="tx1"/>
                </a:solidFill>
                <a:latin typeface="+mj-lt"/>
                <a:ea typeface="+mj-ea"/>
                <a:cs typeface="+mj-cs"/>
              </a:rPr>
              <a:t>Track daily/weekly/monthly usage</a:t>
            </a:r>
          </a:p>
        </p:txBody>
      </p:sp>
      <p:pic>
        <p:nvPicPr>
          <p:cNvPr id="5" name="Picture 4">
            <a:extLst>
              <a:ext uri="{FF2B5EF4-FFF2-40B4-BE49-F238E27FC236}">
                <a16:creationId xmlns:a16="http://schemas.microsoft.com/office/drawing/2014/main" id="{B7ABC41E-EF55-708D-6E57-6B02721A2A75}"/>
              </a:ext>
            </a:extLst>
          </p:cNvPr>
          <p:cNvPicPr>
            <a:picLocks noChangeAspect="1"/>
          </p:cNvPicPr>
          <p:nvPr/>
        </p:nvPicPr>
        <p:blipFill>
          <a:blip r:embed="rId2"/>
          <a:stretch>
            <a:fillRect/>
          </a:stretch>
        </p:blipFill>
        <p:spPr>
          <a:xfrm>
            <a:off x="924679" y="1373944"/>
            <a:ext cx="8634533" cy="5461342"/>
          </a:xfrm>
          <a:prstGeom prst="rect">
            <a:avLst/>
          </a:prstGeom>
        </p:spPr>
      </p:pic>
      <p:sp>
        <p:nvSpPr>
          <p:cNvPr id="3" name="Arrow: Right 2">
            <a:extLst>
              <a:ext uri="{FF2B5EF4-FFF2-40B4-BE49-F238E27FC236}">
                <a16:creationId xmlns:a16="http://schemas.microsoft.com/office/drawing/2014/main" id="{44F675C7-E438-3C1C-7A71-31500EFE9D16}"/>
              </a:ext>
            </a:extLst>
          </p:cNvPr>
          <p:cNvSpPr/>
          <p:nvPr/>
        </p:nvSpPr>
        <p:spPr bwMode="auto">
          <a:xfrm>
            <a:off x="354896" y="2576347"/>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grpSp>
        <p:nvGrpSpPr>
          <p:cNvPr id="4" name="Group 3">
            <a:extLst>
              <a:ext uri="{FF2B5EF4-FFF2-40B4-BE49-F238E27FC236}">
                <a16:creationId xmlns:a16="http://schemas.microsoft.com/office/drawing/2014/main" id="{A0DD6E5E-3D4C-8EB3-305B-5AA9C49C290D}"/>
              </a:ext>
            </a:extLst>
          </p:cNvPr>
          <p:cNvGrpSpPr/>
          <p:nvPr/>
        </p:nvGrpSpPr>
        <p:grpSpPr>
          <a:xfrm>
            <a:off x="3282299" y="2746437"/>
            <a:ext cx="6114794" cy="2458295"/>
            <a:chOff x="3282299" y="2746437"/>
            <a:chExt cx="6114794" cy="2458295"/>
          </a:xfrm>
        </p:grpSpPr>
        <p:sp>
          <p:nvSpPr>
            <p:cNvPr id="6" name="Rectangle 5">
              <a:extLst>
                <a:ext uri="{FF2B5EF4-FFF2-40B4-BE49-F238E27FC236}">
                  <a16:creationId xmlns:a16="http://schemas.microsoft.com/office/drawing/2014/main" id="{6E6BDA5D-AF55-35BA-6BED-3A85E26B8068}"/>
                </a:ext>
              </a:extLst>
            </p:cNvPr>
            <p:cNvSpPr/>
            <p:nvPr/>
          </p:nvSpPr>
          <p:spPr bwMode="auto">
            <a:xfrm>
              <a:off x="3282299" y="3054214"/>
              <a:ext cx="6114794" cy="2150518"/>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7" name="TextBox 6">
              <a:extLst>
                <a:ext uri="{FF2B5EF4-FFF2-40B4-BE49-F238E27FC236}">
                  <a16:creationId xmlns:a16="http://schemas.microsoft.com/office/drawing/2014/main" id="{A2AEC305-C904-E048-D96A-BFC15B928630}"/>
                </a:ext>
              </a:extLst>
            </p:cNvPr>
            <p:cNvSpPr txBox="1"/>
            <p:nvPr/>
          </p:nvSpPr>
          <p:spPr>
            <a:xfrm>
              <a:off x="3282299" y="2746437"/>
              <a:ext cx="2762132" cy="307777"/>
            </a:xfrm>
            <a:prstGeom prst="rect">
              <a:avLst/>
            </a:prstGeom>
            <a:noFill/>
          </p:spPr>
          <p:txBody>
            <a:bodyPr wrap="square" lIns="0" tIns="0" rIns="0" bIns="0" rtlCol="0">
              <a:spAutoFit/>
            </a:bodyPr>
            <a:lstStyle/>
            <a:p>
              <a:pPr algn="l"/>
              <a:r>
                <a:rPr lang="en-US" sz="2000" dirty="0">
                  <a:solidFill>
                    <a:srgbClr val="C00000"/>
                  </a:solidFill>
                </a:rPr>
                <a:t>See current usage</a:t>
              </a:r>
              <a:endParaRPr lang="en-DK" sz="2000" dirty="0" err="1">
                <a:solidFill>
                  <a:srgbClr val="C00000"/>
                </a:solidFill>
              </a:endParaRPr>
            </a:p>
          </p:txBody>
        </p:sp>
      </p:grpSp>
      <p:grpSp>
        <p:nvGrpSpPr>
          <p:cNvPr id="8" name="Group 7">
            <a:extLst>
              <a:ext uri="{FF2B5EF4-FFF2-40B4-BE49-F238E27FC236}">
                <a16:creationId xmlns:a16="http://schemas.microsoft.com/office/drawing/2014/main" id="{9297FE53-ACB6-52B0-40F4-2315431734D8}"/>
              </a:ext>
            </a:extLst>
          </p:cNvPr>
          <p:cNvGrpSpPr/>
          <p:nvPr/>
        </p:nvGrpSpPr>
        <p:grpSpPr>
          <a:xfrm>
            <a:off x="3323120" y="5306786"/>
            <a:ext cx="6073973" cy="1355269"/>
            <a:chOff x="7335867" y="2829696"/>
            <a:chExt cx="3381633" cy="1285103"/>
          </a:xfrm>
        </p:grpSpPr>
        <p:sp>
          <p:nvSpPr>
            <p:cNvPr id="9" name="Rectangle 8">
              <a:extLst>
                <a:ext uri="{FF2B5EF4-FFF2-40B4-BE49-F238E27FC236}">
                  <a16:creationId xmlns:a16="http://schemas.microsoft.com/office/drawing/2014/main" id="{86944F31-9A53-1131-B05D-BFB15569D5F5}"/>
                </a:ext>
              </a:extLst>
            </p:cNvPr>
            <p:cNvSpPr/>
            <p:nvPr/>
          </p:nvSpPr>
          <p:spPr bwMode="auto">
            <a:xfrm>
              <a:off x="7335867" y="2829696"/>
              <a:ext cx="3381633" cy="1285103"/>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10" name="TextBox 9">
              <a:extLst>
                <a:ext uri="{FF2B5EF4-FFF2-40B4-BE49-F238E27FC236}">
                  <a16:creationId xmlns:a16="http://schemas.microsoft.com/office/drawing/2014/main" id="{65EBDCBD-198B-5BB3-6B43-213FB5E8BE2D}"/>
                </a:ext>
              </a:extLst>
            </p:cNvPr>
            <p:cNvSpPr txBox="1"/>
            <p:nvPr/>
          </p:nvSpPr>
          <p:spPr>
            <a:xfrm>
              <a:off x="7590594" y="3096987"/>
              <a:ext cx="2762132" cy="291843"/>
            </a:xfrm>
            <a:prstGeom prst="rect">
              <a:avLst/>
            </a:prstGeom>
            <a:noFill/>
          </p:spPr>
          <p:txBody>
            <a:bodyPr wrap="square" lIns="0" tIns="0" rIns="0" bIns="0" rtlCol="0">
              <a:spAutoFit/>
            </a:bodyPr>
            <a:lstStyle/>
            <a:p>
              <a:pPr algn="l"/>
              <a:r>
                <a:rPr lang="en-US" sz="2000" dirty="0">
                  <a:solidFill>
                    <a:srgbClr val="C00000"/>
                  </a:solidFill>
                </a:rPr>
                <a:t>Track usage numbers over time</a:t>
              </a:r>
              <a:endParaRPr lang="en-DK" sz="2000" dirty="0" err="1">
                <a:solidFill>
                  <a:srgbClr val="C00000"/>
                </a:solidFill>
              </a:endParaRPr>
            </a:p>
          </p:txBody>
        </p:sp>
      </p:grpSp>
    </p:spTree>
    <p:extLst>
      <p:ext uri="{BB962C8B-B14F-4D97-AF65-F5344CB8AC3E}">
        <p14:creationId xmlns:p14="http://schemas.microsoft.com/office/powerpoint/2010/main" val="395301227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ACF9E217-C4B7-0A9B-F8B6-C31BE5A46BFC}"/>
              </a:ext>
            </a:extLst>
          </p:cNvPr>
          <p:cNvSpPr>
            <a:spLocks noGrp="1"/>
          </p:cNvSpPr>
          <p:nvPr>
            <p:ph type="title"/>
          </p:nvPr>
        </p:nvSpPr>
        <p:spPr>
          <a:xfrm>
            <a:off x="588263" y="457200"/>
            <a:ext cx="11018520" cy="553998"/>
          </a:xfrm>
        </p:spPr>
        <p:txBody>
          <a:bodyPr/>
          <a:lstStyle/>
          <a:p>
            <a:r>
              <a:rPr lang="en-US" dirty="0"/>
              <a:t>How to see the usage of AL-GO for </a:t>
            </a:r>
            <a:r>
              <a:rPr lang="en-US" dirty="0" err="1"/>
              <a:t>Github</a:t>
            </a:r>
            <a:endParaRPr lang="en-US" dirty="0"/>
          </a:p>
        </p:txBody>
      </p:sp>
      <p:pic>
        <p:nvPicPr>
          <p:cNvPr id="7" name="Picture 6">
            <a:extLst>
              <a:ext uri="{FF2B5EF4-FFF2-40B4-BE49-F238E27FC236}">
                <a16:creationId xmlns:a16="http://schemas.microsoft.com/office/drawing/2014/main" id="{803F676B-360E-9524-24C6-B42F5B43205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58046" y="1201646"/>
            <a:ext cx="9786762" cy="5556644"/>
          </a:xfrm>
          <a:prstGeom prst="rect">
            <a:avLst/>
          </a:prstGeom>
          <a:noFill/>
        </p:spPr>
      </p:pic>
      <p:sp>
        <p:nvSpPr>
          <p:cNvPr id="10" name="Arrow: Right 9">
            <a:extLst>
              <a:ext uri="{FF2B5EF4-FFF2-40B4-BE49-F238E27FC236}">
                <a16:creationId xmlns:a16="http://schemas.microsoft.com/office/drawing/2014/main" id="{6B347135-4552-ECBB-893C-FE86A352B75E}"/>
              </a:ext>
            </a:extLst>
          </p:cNvPr>
          <p:cNvSpPr/>
          <p:nvPr/>
        </p:nvSpPr>
        <p:spPr bwMode="auto">
          <a:xfrm>
            <a:off x="632808" y="3565924"/>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11" name="Arrow: Right 10">
            <a:extLst>
              <a:ext uri="{FF2B5EF4-FFF2-40B4-BE49-F238E27FC236}">
                <a16:creationId xmlns:a16="http://schemas.microsoft.com/office/drawing/2014/main" id="{DCD25F46-7A08-B1D6-F41F-A17751AB1CD2}"/>
              </a:ext>
            </a:extLst>
          </p:cNvPr>
          <p:cNvSpPr/>
          <p:nvPr/>
        </p:nvSpPr>
        <p:spPr bwMode="auto">
          <a:xfrm>
            <a:off x="712372" y="5426817"/>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2" name="Rectangle 1">
            <a:extLst>
              <a:ext uri="{FF2B5EF4-FFF2-40B4-BE49-F238E27FC236}">
                <a16:creationId xmlns:a16="http://schemas.microsoft.com/office/drawing/2014/main" id="{C652C400-DD37-0485-CE13-409C7101E60C}"/>
              </a:ext>
            </a:extLst>
          </p:cNvPr>
          <p:cNvSpPr/>
          <p:nvPr/>
        </p:nvSpPr>
        <p:spPr bwMode="auto">
          <a:xfrm>
            <a:off x="7408585" y="2560534"/>
            <a:ext cx="3194564" cy="1478604"/>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DK" sz="2000" dirty="0" err="1">
              <a:solidFill>
                <a:srgbClr val="FFFFFF"/>
              </a:solidFill>
              <a:latin typeface="Segoe UI"/>
              <a:cs typeface="Segoe UI" pitchFamily="34" charset="0"/>
            </a:endParaRPr>
          </a:p>
        </p:txBody>
      </p:sp>
      <p:sp>
        <p:nvSpPr>
          <p:cNvPr id="3" name="Rectangle 2">
            <a:extLst>
              <a:ext uri="{FF2B5EF4-FFF2-40B4-BE49-F238E27FC236}">
                <a16:creationId xmlns:a16="http://schemas.microsoft.com/office/drawing/2014/main" id="{9C72DB84-BBC2-BD62-1F1F-CF725A9DCFC5}"/>
              </a:ext>
            </a:extLst>
          </p:cNvPr>
          <p:cNvSpPr/>
          <p:nvPr/>
        </p:nvSpPr>
        <p:spPr bwMode="auto">
          <a:xfrm>
            <a:off x="2665379" y="4638362"/>
            <a:ext cx="7937770" cy="2007575"/>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DK" sz="2000" dirty="0" err="1">
              <a:solidFill>
                <a:srgbClr val="FFFFFF"/>
              </a:solidFill>
              <a:latin typeface="Segoe UI"/>
              <a:cs typeface="Segoe UI" pitchFamily="34" charset="0"/>
            </a:endParaRPr>
          </a:p>
        </p:txBody>
      </p:sp>
    </p:spTree>
    <p:extLst>
      <p:ext uri="{BB962C8B-B14F-4D97-AF65-F5344CB8AC3E}">
        <p14:creationId xmlns:p14="http://schemas.microsoft.com/office/powerpoint/2010/main" val="3549293049"/>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03F676B-360E-9524-24C6-B42F5B432051}"/>
              </a:ext>
            </a:extLst>
          </p:cNvPr>
          <p:cNvPicPr>
            <a:picLocks noChangeAspect="1"/>
          </p:cNvPicPr>
          <p:nvPr/>
        </p:nvPicPr>
        <p:blipFill>
          <a:blip r:embed="rId2"/>
          <a:srcRect/>
          <a:stretch/>
        </p:blipFill>
        <p:spPr>
          <a:xfrm>
            <a:off x="1185272" y="1194829"/>
            <a:ext cx="9732310" cy="5570278"/>
          </a:xfrm>
          <a:prstGeom prst="rect">
            <a:avLst/>
          </a:prstGeom>
          <a:noFill/>
        </p:spPr>
      </p:pic>
      <p:sp>
        <p:nvSpPr>
          <p:cNvPr id="12" name="Title 1">
            <a:extLst>
              <a:ext uri="{FF2B5EF4-FFF2-40B4-BE49-F238E27FC236}">
                <a16:creationId xmlns:a16="http://schemas.microsoft.com/office/drawing/2014/main" id="{ACF9E217-C4B7-0A9B-F8B6-C31BE5A46BFC}"/>
              </a:ext>
            </a:extLst>
          </p:cNvPr>
          <p:cNvSpPr>
            <a:spLocks noGrp="1"/>
          </p:cNvSpPr>
          <p:nvPr>
            <p:ph type="title"/>
          </p:nvPr>
        </p:nvSpPr>
        <p:spPr>
          <a:xfrm>
            <a:off x="588263" y="457200"/>
            <a:ext cx="11018520" cy="553998"/>
          </a:xfrm>
        </p:spPr>
        <p:txBody>
          <a:bodyPr/>
          <a:lstStyle/>
          <a:p>
            <a:r>
              <a:rPr lang="en-US" dirty="0"/>
              <a:t>How to see which clients the users at customer use</a:t>
            </a:r>
          </a:p>
        </p:txBody>
      </p:sp>
      <p:sp>
        <p:nvSpPr>
          <p:cNvPr id="10" name="Arrow: Right 9">
            <a:extLst>
              <a:ext uri="{FF2B5EF4-FFF2-40B4-BE49-F238E27FC236}">
                <a16:creationId xmlns:a16="http://schemas.microsoft.com/office/drawing/2014/main" id="{6B347135-4552-ECBB-893C-FE86A352B75E}"/>
              </a:ext>
            </a:extLst>
          </p:cNvPr>
          <p:cNvSpPr/>
          <p:nvPr/>
        </p:nvSpPr>
        <p:spPr bwMode="auto">
          <a:xfrm>
            <a:off x="677352" y="2572265"/>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2" name="Rectangle 1">
            <a:extLst>
              <a:ext uri="{FF2B5EF4-FFF2-40B4-BE49-F238E27FC236}">
                <a16:creationId xmlns:a16="http://schemas.microsoft.com/office/drawing/2014/main" id="{04A6D470-098B-9D6A-96DB-A43550B426AE}"/>
              </a:ext>
            </a:extLst>
          </p:cNvPr>
          <p:cNvSpPr/>
          <p:nvPr/>
        </p:nvSpPr>
        <p:spPr bwMode="auto">
          <a:xfrm>
            <a:off x="6899188" y="2438400"/>
            <a:ext cx="3739979" cy="1066800"/>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4" name="Rectangle 3">
            <a:extLst>
              <a:ext uri="{FF2B5EF4-FFF2-40B4-BE49-F238E27FC236}">
                <a16:creationId xmlns:a16="http://schemas.microsoft.com/office/drawing/2014/main" id="{D1224322-79A5-5368-2805-DE0A3703967F}"/>
              </a:ext>
            </a:extLst>
          </p:cNvPr>
          <p:cNvSpPr/>
          <p:nvPr/>
        </p:nvSpPr>
        <p:spPr bwMode="auto">
          <a:xfrm>
            <a:off x="4604951" y="4312508"/>
            <a:ext cx="696098" cy="1515762"/>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Tree>
    <p:extLst>
      <p:ext uri="{BB962C8B-B14F-4D97-AF65-F5344CB8AC3E}">
        <p14:creationId xmlns:p14="http://schemas.microsoft.com/office/powerpoint/2010/main" val="1416528300"/>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03F676B-360E-9524-24C6-B42F5B432051}"/>
              </a:ext>
            </a:extLst>
          </p:cNvPr>
          <p:cNvPicPr>
            <a:picLocks noChangeAspect="1"/>
          </p:cNvPicPr>
          <p:nvPr/>
        </p:nvPicPr>
        <p:blipFill>
          <a:blip r:embed="rId3"/>
          <a:srcRect/>
          <a:stretch/>
        </p:blipFill>
        <p:spPr>
          <a:xfrm>
            <a:off x="1202619" y="1206698"/>
            <a:ext cx="9786762" cy="5527878"/>
          </a:xfrm>
          <a:prstGeom prst="rect">
            <a:avLst/>
          </a:prstGeom>
          <a:noFill/>
        </p:spPr>
      </p:pic>
      <p:sp>
        <p:nvSpPr>
          <p:cNvPr id="12" name="Title 1">
            <a:extLst>
              <a:ext uri="{FF2B5EF4-FFF2-40B4-BE49-F238E27FC236}">
                <a16:creationId xmlns:a16="http://schemas.microsoft.com/office/drawing/2014/main" id="{ACF9E217-C4B7-0A9B-F8B6-C31BE5A46BFC}"/>
              </a:ext>
            </a:extLst>
          </p:cNvPr>
          <p:cNvSpPr>
            <a:spLocks noGrp="1"/>
          </p:cNvSpPr>
          <p:nvPr>
            <p:ph type="title"/>
          </p:nvPr>
        </p:nvSpPr>
        <p:spPr>
          <a:xfrm>
            <a:off x="588263" y="457200"/>
            <a:ext cx="11018520" cy="553998"/>
          </a:xfrm>
        </p:spPr>
        <p:txBody>
          <a:bodyPr/>
          <a:lstStyle/>
          <a:p>
            <a:r>
              <a:rPr lang="en-US" dirty="0"/>
              <a:t>How to see which standard features customers use</a:t>
            </a:r>
          </a:p>
        </p:txBody>
      </p:sp>
      <p:sp>
        <p:nvSpPr>
          <p:cNvPr id="8" name="Rectangle 7">
            <a:extLst>
              <a:ext uri="{FF2B5EF4-FFF2-40B4-BE49-F238E27FC236}">
                <a16:creationId xmlns:a16="http://schemas.microsoft.com/office/drawing/2014/main" id="{1E235AE8-42C5-7934-C2D3-206063408EB0}"/>
              </a:ext>
            </a:extLst>
          </p:cNvPr>
          <p:cNvSpPr/>
          <p:nvPr/>
        </p:nvSpPr>
        <p:spPr bwMode="auto">
          <a:xfrm>
            <a:off x="10050162" y="2183026"/>
            <a:ext cx="939219" cy="3410466"/>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9" name="Rectangle 8">
            <a:extLst>
              <a:ext uri="{FF2B5EF4-FFF2-40B4-BE49-F238E27FC236}">
                <a16:creationId xmlns:a16="http://schemas.microsoft.com/office/drawing/2014/main" id="{A8FDE458-278E-BFC2-CFDC-02E16B070EF8}"/>
              </a:ext>
            </a:extLst>
          </p:cNvPr>
          <p:cNvSpPr/>
          <p:nvPr/>
        </p:nvSpPr>
        <p:spPr bwMode="auto">
          <a:xfrm>
            <a:off x="2372499" y="2351901"/>
            <a:ext cx="5420496" cy="4007709"/>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10" name="Arrow: Right 9">
            <a:extLst>
              <a:ext uri="{FF2B5EF4-FFF2-40B4-BE49-F238E27FC236}">
                <a16:creationId xmlns:a16="http://schemas.microsoft.com/office/drawing/2014/main" id="{6B347135-4552-ECBB-893C-FE86A352B75E}"/>
              </a:ext>
            </a:extLst>
          </p:cNvPr>
          <p:cNvSpPr/>
          <p:nvPr/>
        </p:nvSpPr>
        <p:spPr bwMode="auto">
          <a:xfrm>
            <a:off x="588263" y="2022389"/>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11" name="Arrow: Right 10">
            <a:extLst>
              <a:ext uri="{FF2B5EF4-FFF2-40B4-BE49-F238E27FC236}">
                <a16:creationId xmlns:a16="http://schemas.microsoft.com/office/drawing/2014/main" id="{DCD25F46-7A08-B1D6-F41F-A17751AB1CD2}"/>
              </a:ext>
            </a:extLst>
          </p:cNvPr>
          <p:cNvSpPr/>
          <p:nvPr/>
        </p:nvSpPr>
        <p:spPr bwMode="auto">
          <a:xfrm>
            <a:off x="677409" y="2822571"/>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Tree>
    <p:extLst>
      <p:ext uri="{BB962C8B-B14F-4D97-AF65-F5344CB8AC3E}">
        <p14:creationId xmlns:p14="http://schemas.microsoft.com/office/powerpoint/2010/main" val="3909008062"/>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ACF9E217-C4B7-0A9B-F8B6-C31BE5A46BFC}"/>
              </a:ext>
            </a:extLst>
          </p:cNvPr>
          <p:cNvSpPr>
            <a:spLocks noGrp="1"/>
          </p:cNvSpPr>
          <p:nvPr>
            <p:ph type="title"/>
          </p:nvPr>
        </p:nvSpPr>
        <p:spPr>
          <a:xfrm>
            <a:off x="588263" y="457200"/>
            <a:ext cx="11018520" cy="553998"/>
          </a:xfrm>
        </p:spPr>
        <p:txBody>
          <a:bodyPr/>
          <a:lstStyle/>
          <a:p>
            <a:r>
              <a:rPr lang="en-US" dirty="0"/>
              <a:t>How to see if customer is using Excel layouts</a:t>
            </a:r>
          </a:p>
        </p:txBody>
      </p:sp>
      <p:pic>
        <p:nvPicPr>
          <p:cNvPr id="7" name="Picture 6">
            <a:extLst>
              <a:ext uri="{FF2B5EF4-FFF2-40B4-BE49-F238E27FC236}">
                <a16:creationId xmlns:a16="http://schemas.microsoft.com/office/drawing/2014/main" id="{803F676B-360E-9524-24C6-B42F5B432051}"/>
              </a:ext>
            </a:extLst>
          </p:cNvPr>
          <p:cNvPicPr>
            <a:picLocks noChangeAspect="1"/>
          </p:cNvPicPr>
          <p:nvPr/>
        </p:nvPicPr>
        <p:blipFill>
          <a:blip r:embed="rId2"/>
          <a:stretch>
            <a:fillRect/>
          </a:stretch>
        </p:blipFill>
        <p:spPr>
          <a:xfrm>
            <a:off x="1158046" y="1178508"/>
            <a:ext cx="9786762" cy="5602920"/>
          </a:xfrm>
          <a:prstGeom prst="rect">
            <a:avLst/>
          </a:prstGeom>
          <a:noFill/>
        </p:spPr>
      </p:pic>
      <p:sp>
        <p:nvSpPr>
          <p:cNvPr id="8" name="Rectangle 7">
            <a:extLst>
              <a:ext uri="{FF2B5EF4-FFF2-40B4-BE49-F238E27FC236}">
                <a16:creationId xmlns:a16="http://schemas.microsoft.com/office/drawing/2014/main" id="{1E235AE8-42C5-7934-C2D3-206063408EB0}"/>
              </a:ext>
            </a:extLst>
          </p:cNvPr>
          <p:cNvSpPr/>
          <p:nvPr/>
        </p:nvSpPr>
        <p:spPr bwMode="auto">
          <a:xfrm>
            <a:off x="7344032" y="2421924"/>
            <a:ext cx="3381633" cy="1099752"/>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9" name="Rectangle 8">
            <a:extLst>
              <a:ext uri="{FF2B5EF4-FFF2-40B4-BE49-F238E27FC236}">
                <a16:creationId xmlns:a16="http://schemas.microsoft.com/office/drawing/2014/main" id="{A8FDE458-278E-BFC2-CFDC-02E16B070EF8}"/>
              </a:ext>
            </a:extLst>
          </p:cNvPr>
          <p:cNvSpPr/>
          <p:nvPr/>
        </p:nvSpPr>
        <p:spPr bwMode="auto">
          <a:xfrm>
            <a:off x="4847969" y="2648463"/>
            <a:ext cx="477793" cy="4007709"/>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10" name="Arrow: Right 9">
            <a:extLst>
              <a:ext uri="{FF2B5EF4-FFF2-40B4-BE49-F238E27FC236}">
                <a16:creationId xmlns:a16="http://schemas.microsoft.com/office/drawing/2014/main" id="{6B347135-4552-ECBB-893C-FE86A352B75E}"/>
              </a:ext>
            </a:extLst>
          </p:cNvPr>
          <p:cNvSpPr/>
          <p:nvPr/>
        </p:nvSpPr>
        <p:spPr bwMode="auto">
          <a:xfrm>
            <a:off x="588263" y="2022389"/>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11" name="Arrow: Right 10">
            <a:extLst>
              <a:ext uri="{FF2B5EF4-FFF2-40B4-BE49-F238E27FC236}">
                <a16:creationId xmlns:a16="http://schemas.microsoft.com/office/drawing/2014/main" id="{DCD25F46-7A08-B1D6-F41F-A17751AB1CD2}"/>
              </a:ext>
            </a:extLst>
          </p:cNvPr>
          <p:cNvSpPr/>
          <p:nvPr/>
        </p:nvSpPr>
        <p:spPr bwMode="auto">
          <a:xfrm>
            <a:off x="681471" y="3171567"/>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Tree>
    <p:extLst>
      <p:ext uri="{BB962C8B-B14F-4D97-AF65-F5344CB8AC3E}">
        <p14:creationId xmlns:p14="http://schemas.microsoft.com/office/powerpoint/2010/main" val="3575179315"/>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ACF9E217-C4B7-0A9B-F8B6-C31BE5A46BFC}"/>
              </a:ext>
            </a:extLst>
          </p:cNvPr>
          <p:cNvSpPr>
            <a:spLocks noGrp="1"/>
          </p:cNvSpPr>
          <p:nvPr>
            <p:ph type="title"/>
          </p:nvPr>
        </p:nvSpPr>
        <p:spPr>
          <a:xfrm>
            <a:off x="588263" y="457200"/>
            <a:ext cx="11018520" cy="553998"/>
          </a:xfrm>
        </p:spPr>
        <p:txBody>
          <a:bodyPr/>
          <a:lstStyle/>
          <a:p>
            <a:r>
              <a:rPr lang="en-US" dirty="0"/>
              <a:t>How to see if customer is using Data Analysis</a:t>
            </a:r>
          </a:p>
        </p:txBody>
      </p:sp>
      <p:pic>
        <p:nvPicPr>
          <p:cNvPr id="7" name="Picture 6">
            <a:extLst>
              <a:ext uri="{FF2B5EF4-FFF2-40B4-BE49-F238E27FC236}">
                <a16:creationId xmlns:a16="http://schemas.microsoft.com/office/drawing/2014/main" id="{803F676B-360E-9524-24C6-B42F5B43205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58046" y="1475887"/>
            <a:ext cx="9786762" cy="5008162"/>
          </a:xfrm>
          <a:prstGeom prst="rect">
            <a:avLst/>
          </a:prstGeom>
          <a:noFill/>
        </p:spPr>
      </p:pic>
      <p:sp>
        <p:nvSpPr>
          <p:cNvPr id="8" name="Rectangle 7">
            <a:extLst>
              <a:ext uri="{FF2B5EF4-FFF2-40B4-BE49-F238E27FC236}">
                <a16:creationId xmlns:a16="http://schemas.microsoft.com/office/drawing/2014/main" id="{1E235AE8-42C5-7934-C2D3-206063408EB0}"/>
              </a:ext>
            </a:extLst>
          </p:cNvPr>
          <p:cNvSpPr/>
          <p:nvPr/>
        </p:nvSpPr>
        <p:spPr bwMode="auto">
          <a:xfrm>
            <a:off x="2669793" y="2814921"/>
            <a:ext cx="4707664" cy="1227894"/>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9" name="Rectangle 8">
            <a:extLst>
              <a:ext uri="{FF2B5EF4-FFF2-40B4-BE49-F238E27FC236}">
                <a16:creationId xmlns:a16="http://schemas.microsoft.com/office/drawing/2014/main" id="{A8FDE458-278E-BFC2-CFDC-02E16B070EF8}"/>
              </a:ext>
            </a:extLst>
          </p:cNvPr>
          <p:cNvSpPr/>
          <p:nvPr/>
        </p:nvSpPr>
        <p:spPr bwMode="auto">
          <a:xfrm>
            <a:off x="5066165" y="4879394"/>
            <a:ext cx="2311292" cy="1604655"/>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10" name="Arrow: Right 9">
            <a:extLst>
              <a:ext uri="{FF2B5EF4-FFF2-40B4-BE49-F238E27FC236}">
                <a16:creationId xmlns:a16="http://schemas.microsoft.com/office/drawing/2014/main" id="{6B347135-4552-ECBB-893C-FE86A352B75E}"/>
              </a:ext>
            </a:extLst>
          </p:cNvPr>
          <p:cNvSpPr/>
          <p:nvPr/>
        </p:nvSpPr>
        <p:spPr bwMode="auto">
          <a:xfrm>
            <a:off x="588263" y="2569282"/>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11" name="Arrow: Right 10">
            <a:extLst>
              <a:ext uri="{FF2B5EF4-FFF2-40B4-BE49-F238E27FC236}">
                <a16:creationId xmlns:a16="http://schemas.microsoft.com/office/drawing/2014/main" id="{DCD25F46-7A08-B1D6-F41F-A17751AB1CD2}"/>
              </a:ext>
            </a:extLst>
          </p:cNvPr>
          <p:cNvSpPr/>
          <p:nvPr/>
        </p:nvSpPr>
        <p:spPr bwMode="auto">
          <a:xfrm>
            <a:off x="677409" y="4926437"/>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2" name="TextBox 1">
            <a:extLst>
              <a:ext uri="{FF2B5EF4-FFF2-40B4-BE49-F238E27FC236}">
                <a16:creationId xmlns:a16="http://schemas.microsoft.com/office/drawing/2014/main" id="{910B4CA9-9CF3-2ACD-5FC2-D73793378652}"/>
              </a:ext>
            </a:extLst>
          </p:cNvPr>
          <p:cNvSpPr txBox="1"/>
          <p:nvPr/>
        </p:nvSpPr>
        <p:spPr>
          <a:xfrm>
            <a:off x="2669793" y="4073944"/>
            <a:ext cx="2762132" cy="307777"/>
          </a:xfrm>
          <a:prstGeom prst="rect">
            <a:avLst/>
          </a:prstGeom>
          <a:noFill/>
        </p:spPr>
        <p:txBody>
          <a:bodyPr wrap="square" lIns="0" tIns="0" rIns="0" bIns="0" rtlCol="0">
            <a:spAutoFit/>
          </a:bodyPr>
          <a:lstStyle/>
          <a:p>
            <a:pPr algn="l"/>
            <a:r>
              <a:rPr lang="en-US" sz="2000" dirty="0">
                <a:solidFill>
                  <a:srgbClr val="C00000"/>
                </a:solidFill>
              </a:rPr>
              <a:t>Usage across customers</a:t>
            </a:r>
            <a:endParaRPr lang="en-DK" sz="2000" dirty="0" err="1">
              <a:solidFill>
                <a:srgbClr val="C00000"/>
              </a:solidFill>
            </a:endParaRPr>
          </a:p>
        </p:txBody>
      </p:sp>
      <p:sp>
        <p:nvSpPr>
          <p:cNvPr id="3" name="TextBox 2">
            <a:extLst>
              <a:ext uri="{FF2B5EF4-FFF2-40B4-BE49-F238E27FC236}">
                <a16:creationId xmlns:a16="http://schemas.microsoft.com/office/drawing/2014/main" id="{8D080CB7-A593-0518-0E01-432A94F5612D}"/>
              </a:ext>
            </a:extLst>
          </p:cNvPr>
          <p:cNvSpPr txBox="1"/>
          <p:nvPr/>
        </p:nvSpPr>
        <p:spPr>
          <a:xfrm>
            <a:off x="5023625" y="6519069"/>
            <a:ext cx="4540610" cy="307777"/>
          </a:xfrm>
          <a:prstGeom prst="rect">
            <a:avLst/>
          </a:prstGeom>
          <a:noFill/>
        </p:spPr>
        <p:txBody>
          <a:bodyPr wrap="square" lIns="0" tIns="0" rIns="0" bIns="0" rtlCol="0">
            <a:spAutoFit/>
          </a:bodyPr>
          <a:lstStyle/>
          <a:p>
            <a:pPr algn="l"/>
            <a:r>
              <a:rPr lang="en-US" sz="2000" dirty="0">
                <a:solidFill>
                  <a:srgbClr val="C00000"/>
                </a:solidFill>
              </a:rPr>
              <a:t>On which pages do they analyze data?</a:t>
            </a:r>
            <a:endParaRPr lang="en-DK" sz="2000" dirty="0" err="1">
              <a:solidFill>
                <a:srgbClr val="C00000"/>
              </a:solidFill>
            </a:endParaRPr>
          </a:p>
        </p:txBody>
      </p:sp>
    </p:spTree>
    <p:extLst>
      <p:ext uri="{BB962C8B-B14F-4D97-AF65-F5344CB8AC3E}">
        <p14:creationId xmlns:p14="http://schemas.microsoft.com/office/powerpoint/2010/main" val="2518344471"/>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ACF9E217-C4B7-0A9B-F8B6-C31BE5A46BFC}"/>
              </a:ext>
            </a:extLst>
          </p:cNvPr>
          <p:cNvSpPr>
            <a:spLocks noGrp="1"/>
          </p:cNvSpPr>
          <p:nvPr>
            <p:ph type="title"/>
          </p:nvPr>
        </p:nvSpPr>
        <p:spPr>
          <a:xfrm>
            <a:off x="588263" y="457200"/>
            <a:ext cx="11018520" cy="553998"/>
          </a:xfrm>
        </p:spPr>
        <p:txBody>
          <a:bodyPr/>
          <a:lstStyle/>
          <a:p>
            <a:r>
              <a:rPr lang="en-US" dirty="0"/>
              <a:t>How to follow up on onboarding activities</a:t>
            </a:r>
          </a:p>
        </p:txBody>
      </p:sp>
      <p:pic>
        <p:nvPicPr>
          <p:cNvPr id="7" name="Picture 6">
            <a:extLst>
              <a:ext uri="{FF2B5EF4-FFF2-40B4-BE49-F238E27FC236}">
                <a16:creationId xmlns:a16="http://schemas.microsoft.com/office/drawing/2014/main" id="{803F676B-360E-9524-24C6-B42F5B43205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58258" y="1194829"/>
            <a:ext cx="9786338" cy="5570278"/>
          </a:xfrm>
          <a:prstGeom prst="rect">
            <a:avLst/>
          </a:prstGeom>
          <a:noFill/>
        </p:spPr>
      </p:pic>
      <p:sp>
        <p:nvSpPr>
          <p:cNvPr id="10" name="Arrow: Right 9">
            <a:extLst>
              <a:ext uri="{FF2B5EF4-FFF2-40B4-BE49-F238E27FC236}">
                <a16:creationId xmlns:a16="http://schemas.microsoft.com/office/drawing/2014/main" id="{6B347135-4552-ECBB-893C-FE86A352B75E}"/>
              </a:ext>
            </a:extLst>
          </p:cNvPr>
          <p:cNvSpPr/>
          <p:nvPr/>
        </p:nvSpPr>
        <p:spPr bwMode="auto">
          <a:xfrm>
            <a:off x="588263" y="2291611"/>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11" name="Arrow: Right 10">
            <a:extLst>
              <a:ext uri="{FF2B5EF4-FFF2-40B4-BE49-F238E27FC236}">
                <a16:creationId xmlns:a16="http://schemas.microsoft.com/office/drawing/2014/main" id="{DCD25F46-7A08-B1D6-F41F-A17751AB1CD2}"/>
              </a:ext>
            </a:extLst>
          </p:cNvPr>
          <p:cNvSpPr/>
          <p:nvPr/>
        </p:nvSpPr>
        <p:spPr bwMode="auto">
          <a:xfrm>
            <a:off x="648777" y="5408473"/>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grpSp>
        <p:nvGrpSpPr>
          <p:cNvPr id="5" name="Group 4">
            <a:extLst>
              <a:ext uri="{FF2B5EF4-FFF2-40B4-BE49-F238E27FC236}">
                <a16:creationId xmlns:a16="http://schemas.microsoft.com/office/drawing/2014/main" id="{914887A7-6A59-3688-ADD1-E29846D292D9}"/>
              </a:ext>
            </a:extLst>
          </p:cNvPr>
          <p:cNvGrpSpPr/>
          <p:nvPr/>
        </p:nvGrpSpPr>
        <p:grpSpPr>
          <a:xfrm>
            <a:off x="2662441" y="2491377"/>
            <a:ext cx="4550705" cy="2317386"/>
            <a:chOff x="2662441" y="2491377"/>
            <a:chExt cx="4550705" cy="2317386"/>
          </a:xfrm>
        </p:grpSpPr>
        <p:sp>
          <p:nvSpPr>
            <p:cNvPr id="9" name="Rectangle 8">
              <a:extLst>
                <a:ext uri="{FF2B5EF4-FFF2-40B4-BE49-F238E27FC236}">
                  <a16:creationId xmlns:a16="http://schemas.microsoft.com/office/drawing/2014/main" id="{A8FDE458-278E-BFC2-CFDC-02E16B070EF8}"/>
                </a:ext>
              </a:extLst>
            </p:cNvPr>
            <p:cNvSpPr/>
            <p:nvPr/>
          </p:nvSpPr>
          <p:spPr bwMode="auto">
            <a:xfrm>
              <a:off x="2662441" y="2829696"/>
              <a:ext cx="4550705" cy="1979067"/>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2" name="TextBox 1">
              <a:extLst>
                <a:ext uri="{FF2B5EF4-FFF2-40B4-BE49-F238E27FC236}">
                  <a16:creationId xmlns:a16="http://schemas.microsoft.com/office/drawing/2014/main" id="{543FC82F-0C10-D7A4-8FE6-0B2A4450AFAF}"/>
                </a:ext>
              </a:extLst>
            </p:cNvPr>
            <p:cNvSpPr txBox="1"/>
            <p:nvPr/>
          </p:nvSpPr>
          <p:spPr>
            <a:xfrm>
              <a:off x="2662441" y="2491377"/>
              <a:ext cx="3930220" cy="307777"/>
            </a:xfrm>
            <a:prstGeom prst="rect">
              <a:avLst/>
            </a:prstGeom>
            <a:noFill/>
          </p:spPr>
          <p:txBody>
            <a:bodyPr wrap="square" lIns="0" tIns="0" rIns="0" bIns="0" rtlCol="0">
              <a:spAutoFit/>
            </a:bodyPr>
            <a:lstStyle/>
            <a:p>
              <a:pPr algn="l"/>
              <a:r>
                <a:rPr lang="en-US" sz="2000" dirty="0">
                  <a:solidFill>
                    <a:srgbClr val="C00000"/>
                  </a:solidFill>
                </a:rPr>
                <a:t>Track checklists across customers</a:t>
              </a:r>
              <a:endParaRPr lang="en-DK" sz="2000" dirty="0" err="1">
                <a:solidFill>
                  <a:srgbClr val="C00000"/>
                </a:solidFill>
              </a:endParaRPr>
            </a:p>
          </p:txBody>
        </p:sp>
      </p:grpSp>
      <p:grpSp>
        <p:nvGrpSpPr>
          <p:cNvPr id="4" name="Group 3">
            <a:extLst>
              <a:ext uri="{FF2B5EF4-FFF2-40B4-BE49-F238E27FC236}">
                <a16:creationId xmlns:a16="http://schemas.microsoft.com/office/drawing/2014/main" id="{4FBAAE25-1702-017F-E6EC-A8D19C348742}"/>
              </a:ext>
            </a:extLst>
          </p:cNvPr>
          <p:cNvGrpSpPr/>
          <p:nvPr/>
        </p:nvGrpSpPr>
        <p:grpSpPr>
          <a:xfrm>
            <a:off x="7335867" y="2491378"/>
            <a:ext cx="3381633" cy="1623421"/>
            <a:chOff x="7335867" y="2491378"/>
            <a:chExt cx="3381633" cy="1623421"/>
          </a:xfrm>
        </p:grpSpPr>
        <p:sp>
          <p:nvSpPr>
            <p:cNvPr id="8" name="Rectangle 7">
              <a:extLst>
                <a:ext uri="{FF2B5EF4-FFF2-40B4-BE49-F238E27FC236}">
                  <a16:creationId xmlns:a16="http://schemas.microsoft.com/office/drawing/2014/main" id="{1E235AE8-42C5-7934-C2D3-206063408EB0}"/>
                </a:ext>
              </a:extLst>
            </p:cNvPr>
            <p:cNvSpPr/>
            <p:nvPr/>
          </p:nvSpPr>
          <p:spPr bwMode="auto">
            <a:xfrm>
              <a:off x="7335867" y="2829696"/>
              <a:ext cx="3381633" cy="1285103"/>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3" name="TextBox 2">
              <a:extLst>
                <a:ext uri="{FF2B5EF4-FFF2-40B4-BE49-F238E27FC236}">
                  <a16:creationId xmlns:a16="http://schemas.microsoft.com/office/drawing/2014/main" id="{D72FD9F0-FDFA-B9ED-A081-8E1D47F2855C}"/>
                </a:ext>
              </a:extLst>
            </p:cNvPr>
            <p:cNvSpPr txBox="1"/>
            <p:nvPr/>
          </p:nvSpPr>
          <p:spPr>
            <a:xfrm>
              <a:off x="7335867" y="2491378"/>
              <a:ext cx="2762132" cy="307777"/>
            </a:xfrm>
            <a:prstGeom prst="rect">
              <a:avLst/>
            </a:prstGeom>
            <a:noFill/>
          </p:spPr>
          <p:txBody>
            <a:bodyPr wrap="square" lIns="0" tIns="0" rIns="0" bIns="0" rtlCol="0">
              <a:spAutoFit/>
            </a:bodyPr>
            <a:lstStyle/>
            <a:p>
              <a:pPr algn="l"/>
              <a:r>
                <a:rPr lang="en-US" sz="2000" dirty="0">
                  <a:solidFill>
                    <a:srgbClr val="C00000"/>
                  </a:solidFill>
                </a:rPr>
                <a:t>Track checklist progress</a:t>
              </a:r>
              <a:endParaRPr lang="en-DK" sz="2000" dirty="0" err="1">
                <a:solidFill>
                  <a:srgbClr val="C00000"/>
                </a:solidFill>
              </a:endParaRPr>
            </a:p>
          </p:txBody>
        </p:sp>
      </p:grpSp>
    </p:spTree>
    <p:extLst>
      <p:ext uri="{BB962C8B-B14F-4D97-AF65-F5344CB8AC3E}">
        <p14:creationId xmlns:p14="http://schemas.microsoft.com/office/powerpoint/2010/main" val="953339275"/>
      </p:ext>
    </p:extLst>
  </p:cSld>
  <p:clrMapOvr>
    <a:masterClrMapping/>
  </p:clrMapOvr>
  <p:transition>
    <p:fade/>
  </p:transition>
</p:sld>
</file>

<file path=ppt/theme/theme1.xml><?xml version="1.0" encoding="utf-8"?>
<a:theme xmlns:a="http://schemas.openxmlformats.org/drawingml/2006/main" name="Microsoft D365 template">
  <a:themeElements>
    <a:clrScheme name="Microsoft D365">
      <a:dk1>
        <a:srgbClr val="000000"/>
      </a:dk1>
      <a:lt1>
        <a:srgbClr val="FFFFFF"/>
      </a:lt1>
      <a:dk2>
        <a:srgbClr val="0A1B45"/>
      </a:dk2>
      <a:lt2>
        <a:srgbClr val="FFFFFF"/>
      </a:lt2>
      <a:accent1>
        <a:srgbClr val="0078D4"/>
      </a:accent1>
      <a:accent2>
        <a:srgbClr val="770180"/>
      </a:accent2>
      <a:accent3>
        <a:srgbClr val="1392B4"/>
      </a:accent3>
      <a:accent4>
        <a:srgbClr val="FFB900"/>
      </a:accent4>
      <a:accent5>
        <a:srgbClr val="D83B01"/>
      </a:accent5>
      <a:accent6>
        <a:srgbClr val="EAE4DC"/>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Presentation3" id="{A27CBA14-79C9-4147-B54D-D1CDFA6A7ECC}" vid="{FA88690D-C47D-D141-9748-5076AC231E5D}"/>
    </a:ext>
  </a:extLst>
</a:theme>
</file>

<file path=ppt/theme/theme2.xml><?xml version="1.0" encoding="utf-8"?>
<a:theme xmlns:a="http://schemas.openxmlformats.org/drawingml/2006/main" name="1_Microsoft D365 template">
  <a:themeElements>
    <a:clrScheme name="Microsoft D365">
      <a:dk1>
        <a:srgbClr val="000000"/>
      </a:dk1>
      <a:lt1>
        <a:srgbClr val="FFFFFF"/>
      </a:lt1>
      <a:dk2>
        <a:srgbClr val="0A1B45"/>
      </a:dk2>
      <a:lt2>
        <a:srgbClr val="FFFFFF"/>
      </a:lt2>
      <a:accent1>
        <a:srgbClr val="0078D4"/>
      </a:accent1>
      <a:accent2>
        <a:srgbClr val="770180"/>
      </a:accent2>
      <a:accent3>
        <a:srgbClr val="1392B4"/>
      </a:accent3>
      <a:accent4>
        <a:srgbClr val="FFB900"/>
      </a:accent4>
      <a:accent5>
        <a:srgbClr val="D83B01"/>
      </a:accent5>
      <a:accent6>
        <a:srgbClr val="EAE4DC"/>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D365_Template_v09  -  Read-Only" id="{2D57D977-5F8F-4C2B-9746-7D70A251AB29}" vid="{C2060AB1-A179-414A-B11F-06D63BDFD6E3}"/>
    </a:ext>
  </a:ext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Sprint Review Presentation Template.potx" id="{6FA89D56-EFB5-401C-A5D1-4E8E5AECE94F}" vid="{DEB188B6-A408-4922-B59C-346356D4F956}"/>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7778</TotalTime>
  <Words>858</Words>
  <Application>Microsoft Office PowerPoint</Application>
  <PresentationFormat>Widescreen</PresentationFormat>
  <Paragraphs>124</Paragraphs>
  <Slides>40</Slides>
  <Notes>1</Notes>
  <HiddenSlides>0</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40</vt:i4>
      </vt:variant>
    </vt:vector>
  </HeadingPairs>
  <TitlesOfParts>
    <vt:vector size="49" baseType="lpstr">
      <vt:lpstr>Arial</vt:lpstr>
      <vt:lpstr>Calibri</vt:lpstr>
      <vt:lpstr>Consolas</vt:lpstr>
      <vt:lpstr>Segoe UI</vt:lpstr>
      <vt:lpstr>Segoe UI Semibold</vt:lpstr>
      <vt:lpstr>Wingdings</vt:lpstr>
      <vt:lpstr>Microsoft D365 template</vt:lpstr>
      <vt:lpstr>1_Microsoft D365 template</vt:lpstr>
      <vt:lpstr>1_Office Theme</vt:lpstr>
      <vt:lpstr>Telemetry (Power BI) app usage scenarios</vt:lpstr>
      <vt:lpstr>PowerPoint Presentation</vt:lpstr>
      <vt:lpstr>Usage</vt:lpstr>
      <vt:lpstr>Track daily/weekly/monthly usage</vt:lpstr>
      <vt:lpstr>How to see which clients the users at customer use</vt:lpstr>
      <vt:lpstr>How to see which standard features customers use</vt:lpstr>
      <vt:lpstr>How to see if customer is using Excel layouts</vt:lpstr>
      <vt:lpstr>How to see if customer is using Data Analysis</vt:lpstr>
      <vt:lpstr>How to follow up on onboarding activities</vt:lpstr>
      <vt:lpstr>How to see if customer is using Microsoft connectors</vt:lpstr>
      <vt:lpstr>Errors</vt:lpstr>
      <vt:lpstr>Troubleshoot errors that users see</vt:lpstr>
      <vt:lpstr>Troubleshoot permission issues</vt:lpstr>
      <vt:lpstr>Performance</vt:lpstr>
      <vt:lpstr>Tuning login performance</vt:lpstr>
      <vt:lpstr>Login performance</vt:lpstr>
      <vt:lpstr>Long running AL methods</vt:lpstr>
      <vt:lpstr>Long running AL methods – see SQL statistics</vt:lpstr>
      <vt:lpstr>Analyzing database locks - 1</vt:lpstr>
      <vt:lpstr>Analyzing database locks - 2</vt:lpstr>
      <vt:lpstr>Analyzing database locks - 3</vt:lpstr>
      <vt:lpstr>Analyzing database locks - 4</vt:lpstr>
      <vt:lpstr>Analyzing database locks - 5</vt:lpstr>
      <vt:lpstr>Tuning incoming web service calls</vt:lpstr>
      <vt:lpstr>Is your API code fast?</vt:lpstr>
      <vt:lpstr>Does your API calls get queued up?</vt:lpstr>
      <vt:lpstr>Are you calling APIs aggressively?</vt:lpstr>
      <vt:lpstr>Incoming web service performance – non-200 calls</vt:lpstr>
      <vt:lpstr>Tuning outgoing web service calls</vt:lpstr>
      <vt:lpstr>Outgoing web service performance - 1</vt:lpstr>
      <vt:lpstr>Outgoing web service performance - 2</vt:lpstr>
      <vt:lpstr>Outgoing web service performance - 3</vt:lpstr>
      <vt:lpstr>Update performance – do you use DataTransfer?</vt:lpstr>
      <vt:lpstr>Track performance test results – also over time</vt:lpstr>
      <vt:lpstr>Administration</vt:lpstr>
      <vt:lpstr>Track changes to Feature Management switches</vt:lpstr>
      <vt:lpstr>Track progress to cloud migrations</vt:lpstr>
      <vt:lpstr>Track changes to permissions (also over time)</vt:lpstr>
      <vt:lpstr>How to see the Appsource validation results </vt:lpstr>
      <vt:lpstr>How to see the usage of AL-GO for Github</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Telemetry is just a fancy word for “usage data”</dc:title>
  <dc:creator>Kennie Pontoppidan</dc:creator>
  <cp:lastModifiedBy>Kennie Pontoppidan</cp:lastModifiedBy>
  <cp:revision>19</cp:revision>
  <dcterms:created xsi:type="dcterms:W3CDTF">2023-05-11T10:10:30Z</dcterms:created>
  <dcterms:modified xsi:type="dcterms:W3CDTF">2023-07-05T12:04:03Z</dcterms:modified>
</cp:coreProperties>
</file>